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5" r:id="rId4"/>
    <p:sldMasterId id="2147484293" r:id="rId5"/>
    <p:sldMasterId id="2147483942" r:id="rId6"/>
    <p:sldMasterId id="2147484315" r:id="rId7"/>
    <p:sldMasterId id="2147484329" r:id="rId8"/>
  </p:sldMasterIdLst>
  <p:notesMasterIdLst>
    <p:notesMasterId r:id="rId14"/>
  </p:notesMasterIdLst>
  <p:sldIdLst>
    <p:sldId id="419" r:id="rId9"/>
    <p:sldId id="421" r:id="rId10"/>
    <p:sldId id="420" r:id="rId11"/>
    <p:sldId id="422" r:id="rId12"/>
    <p:sldId id="396" r:id="rId13"/>
  </p:sldIdLst>
  <p:sldSz cx="9906000" cy="6858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56C8CC"/>
    <a:srgbClr val="FFFFFF"/>
    <a:srgbClr val="ECECEC"/>
    <a:srgbClr val="CD732A"/>
    <a:srgbClr val="E98430"/>
    <a:srgbClr val="00ADAD"/>
    <a:srgbClr val="00ACAD"/>
    <a:srgbClr val="47A7AB"/>
    <a:srgbClr val="54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75F1AC-ACBF-49E0-A5F0-C7C2FFDD385B}" v="100" dt="2025-02-28T10:28:30.774"/>
    <p1510:client id="{B44C0CCA-0580-95D2-B54E-00D5496534E6}" v="35" dt="2025-02-28T10:02:04.863"/>
    <p1510:client id="{CBE9F490-3EC0-5047-F8F4-8C99EB3E42C7}" v="43" dt="2025-02-28T10:39:05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2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Badets" userId="S::alexandra.badets@orientation-normandie.fr::ee27d061-926c-4746-91d1-ab78cf6f3ef4" providerId="AD" clId="Web-{B44C0CCA-0580-95D2-B54E-00D5496534E6}"/>
    <pc:docChg chg="delSld modSld">
      <pc:chgData name="Alexandra Badets" userId="S::alexandra.badets@orientation-normandie.fr::ee27d061-926c-4746-91d1-ab78cf6f3ef4" providerId="AD" clId="Web-{B44C0CCA-0580-95D2-B54E-00D5496534E6}" dt="2025-02-28T10:02:04.863" v="32" actId="1076"/>
      <pc:docMkLst>
        <pc:docMk/>
      </pc:docMkLst>
      <pc:sldChg chg="del">
        <pc:chgData name="Alexandra Badets" userId="S::alexandra.badets@orientation-normandie.fr::ee27d061-926c-4746-91d1-ab78cf6f3ef4" providerId="AD" clId="Web-{B44C0CCA-0580-95D2-B54E-00D5496534E6}" dt="2025-02-28T09:59:35.436" v="0"/>
        <pc:sldMkLst>
          <pc:docMk/>
          <pc:sldMk cId="3773256509" sldId="416"/>
        </pc:sldMkLst>
      </pc:sldChg>
      <pc:sldChg chg="addSp modSp">
        <pc:chgData name="Alexandra Badets" userId="S::alexandra.badets@orientation-normandie.fr::ee27d061-926c-4746-91d1-ab78cf6f3ef4" providerId="AD" clId="Web-{B44C0CCA-0580-95D2-B54E-00D5496534E6}" dt="2025-02-28T10:02:04.863" v="32" actId="1076"/>
        <pc:sldMkLst>
          <pc:docMk/>
          <pc:sldMk cId="4222273796" sldId="419"/>
        </pc:sldMkLst>
        <pc:spChg chg="mod">
          <ac:chgData name="Alexandra Badets" userId="S::alexandra.badets@orientation-normandie.fr::ee27d061-926c-4746-91d1-ab78cf6f3ef4" providerId="AD" clId="Web-{B44C0CCA-0580-95D2-B54E-00D5496534E6}" dt="2025-02-28T10:02:03.035" v="31" actId="1076"/>
          <ac:spMkLst>
            <pc:docMk/>
            <pc:sldMk cId="4222273796" sldId="419"/>
            <ac:spMk id="11" creationId="{D5B0EFF3-1878-3074-A032-30BD43708EC9}"/>
          </ac:spMkLst>
        </pc:spChg>
        <pc:picChg chg="add mod">
          <ac:chgData name="Alexandra Badets" userId="S::alexandra.badets@orientation-normandie.fr::ee27d061-926c-4746-91d1-ab78cf6f3ef4" providerId="AD" clId="Web-{B44C0CCA-0580-95D2-B54E-00D5496534E6}" dt="2025-02-28T10:02:04.863" v="32" actId="1076"/>
          <ac:picMkLst>
            <pc:docMk/>
            <pc:sldMk cId="4222273796" sldId="419"/>
            <ac:picMk id="2" creationId="{42DA0832-A25E-D595-C381-B9B6FCAC2DD8}"/>
          </ac:picMkLst>
        </pc:picChg>
      </pc:sldChg>
    </pc:docChg>
  </pc:docChgLst>
  <pc:docChgLst>
    <pc:chgData name="Alexandra Badets" userId="ee27d061-926c-4746-91d1-ab78cf6f3ef4" providerId="ADAL" clId="{7575F1AC-ACBF-49E0-A5F0-C7C2FFDD385B}"/>
    <pc:docChg chg="undo redo custSel addSld modSld modMainMaster">
      <pc:chgData name="Alexandra Badets" userId="ee27d061-926c-4746-91d1-ab78cf6f3ef4" providerId="ADAL" clId="{7575F1AC-ACBF-49E0-A5F0-C7C2FFDD385B}" dt="2025-02-28T10:35:36.047" v="781" actId="1076"/>
      <pc:docMkLst>
        <pc:docMk/>
      </pc:docMkLst>
      <pc:sldChg chg="addSp delSp modSp mod">
        <pc:chgData name="Alexandra Badets" userId="ee27d061-926c-4746-91d1-ab78cf6f3ef4" providerId="ADAL" clId="{7575F1AC-ACBF-49E0-A5F0-C7C2FFDD385B}" dt="2025-02-28T10:22:07.311" v="457" actId="1076"/>
        <pc:sldMkLst>
          <pc:docMk/>
          <pc:sldMk cId="4222273796" sldId="419"/>
        </pc:sldMkLst>
        <pc:spChg chg="mod">
          <ac:chgData name="Alexandra Badets" userId="ee27d061-926c-4746-91d1-ab78cf6f3ef4" providerId="ADAL" clId="{7575F1AC-ACBF-49E0-A5F0-C7C2FFDD385B}" dt="2025-02-28T10:22:07.311" v="457" actId="1076"/>
          <ac:spMkLst>
            <pc:docMk/>
            <pc:sldMk cId="4222273796" sldId="419"/>
            <ac:spMk id="11" creationId="{D5B0EFF3-1878-3074-A032-30BD43708EC9}"/>
          </ac:spMkLst>
        </pc:spChg>
        <pc:picChg chg="del">
          <ac:chgData name="Alexandra Badets" userId="ee27d061-926c-4746-91d1-ab78cf6f3ef4" providerId="ADAL" clId="{7575F1AC-ACBF-49E0-A5F0-C7C2FFDD385B}" dt="2025-02-28T10:04:07.695" v="6" actId="478"/>
          <ac:picMkLst>
            <pc:docMk/>
            <pc:sldMk cId="4222273796" sldId="419"/>
            <ac:picMk id="2" creationId="{42DA0832-A25E-D595-C381-B9B6FCAC2DD8}"/>
          </ac:picMkLst>
        </pc:picChg>
        <pc:picChg chg="add del mod">
          <ac:chgData name="Alexandra Badets" userId="ee27d061-926c-4746-91d1-ab78cf6f3ef4" providerId="ADAL" clId="{7575F1AC-ACBF-49E0-A5F0-C7C2FFDD385B}" dt="2025-02-28T10:05:08.784" v="9" actId="478"/>
          <ac:picMkLst>
            <pc:docMk/>
            <pc:sldMk cId="4222273796" sldId="419"/>
            <ac:picMk id="2050" creationId="{3AEC7656-6E21-2AC6-99C4-5411D2CB6F79}"/>
          </ac:picMkLst>
        </pc:picChg>
      </pc:sldChg>
      <pc:sldChg chg="modSp mod">
        <pc:chgData name="Alexandra Badets" userId="ee27d061-926c-4746-91d1-ab78cf6f3ef4" providerId="ADAL" clId="{7575F1AC-ACBF-49E0-A5F0-C7C2FFDD385B}" dt="2025-02-28T10:35:36.047" v="781" actId="1076"/>
        <pc:sldMkLst>
          <pc:docMk/>
          <pc:sldMk cId="384362072" sldId="420"/>
        </pc:sldMkLst>
        <pc:spChg chg="mod">
          <ac:chgData name="Alexandra Badets" userId="ee27d061-926c-4746-91d1-ab78cf6f3ef4" providerId="ADAL" clId="{7575F1AC-ACBF-49E0-A5F0-C7C2FFDD385B}" dt="2025-02-28T10:31:55.357" v="757" actId="14100"/>
          <ac:spMkLst>
            <pc:docMk/>
            <pc:sldMk cId="384362072" sldId="420"/>
            <ac:spMk id="7" creationId="{4C5EFFDF-0BD7-03B5-FFB6-2F8F8A20FFD9}"/>
          </ac:spMkLst>
        </pc:spChg>
        <pc:spChg chg="mod">
          <ac:chgData name="Alexandra Badets" userId="ee27d061-926c-4746-91d1-ab78cf6f3ef4" providerId="ADAL" clId="{7575F1AC-ACBF-49E0-A5F0-C7C2FFDD385B}" dt="2025-02-28T10:32:00.196" v="758" actId="14100"/>
          <ac:spMkLst>
            <pc:docMk/>
            <pc:sldMk cId="384362072" sldId="420"/>
            <ac:spMk id="8" creationId="{61E1596A-C9E5-D56B-0F50-D8EFC130F189}"/>
          </ac:spMkLst>
        </pc:spChg>
        <pc:spChg chg="mod">
          <ac:chgData name="Alexandra Badets" userId="ee27d061-926c-4746-91d1-ab78cf6f3ef4" providerId="ADAL" clId="{7575F1AC-ACBF-49E0-A5F0-C7C2FFDD385B}" dt="2025-02-28T10:32:02.513" v="759" actId="14100"/>
          <ac:spMkLst>
            <pc:docMk/>
            <pc:sldMk cId="384362072" sldId="420"/>
            <ac:spMk id="14" creationId="{342E8558-2169-3423-9CD4-6D4990195E57}"/>
          </ac:spMkLst>
        </pc:spChg>
        <pc:graphicFrameChg chg="mod modGraphic">
          <ac:chgData name="Alexandra Badets" userId="ee27d061-926c-4746-91d1-ab78cf6f3ef4" providerId="ADAL" clId="{7575F1AC-ACBF-49E0-A5F0-C7C2FFDD385B}" dt="2025-02-28T10:15:12.391" v="334" actId="1076"/>
          <ac:graphicFrameMkLst>
            <pc:docMk/>
            <pc:sldMk cId="384362072" sldId="420"/>
            <ac:graphicFrameMk id="2" creationId="{F33E64CD-291E-E9C0-9371-43DA881DD5E8}"/>
          </ac:graphicFrameMkLst>
        </pc:graphicFrameChg>
        <pc:graphicFrameChg chg="mod modGraphic">
          <ac:chgData name="Alexandra Badets" userId="ee27d061-926c-4746-91d1-ab78cf6f3ef4" providerId="ADAL" clId="{7575F1AC-ACBF-49E0-A5F0-C7C2FFDD385B}" dt="2025-02-28T10:35:36.047" v="781" actId="1076"/>
          <ac:graphicFrameMkLst>
            <pc:docMk/>
            <pc:sldMk cId="384362072" sldId="420"/>
            <ac:graphicFrameMk id="3" creationId="{E1EB2D52-E6C1-CBD9-32DD-3D2A3F38B7EE}"/>
          </ac:graphicFrameMkLst>
        </pc:graphicFrameChg>
        <pc:cxnChg chg="mod">
          <ac:chgData name="Alexandra Badets" userId="ee27d061-926c-4746-91d1-ab78cf6f3ef4" providerId="ADAL" clId="{7575F1AC-ACBF-49E0-A5F0-C7C2FFDD385B}" dt="2025-02-28T10:14:30.135" v="329" actId="1076"/>
          <ac:cxnSpMkLst>
            <pc:docMk/>
            <pc:sldMk cId="384362072" sldId="420"/>
            <ac:cxnSpMk id="5" creationId="{8E352F1D-F1D5-88E5-4180-A174D9252406}"/>
          </ac:cxnSpMkLst>
        </pc:cxnChg>
        <pc:cxnChg chg="mod">
          <ac:chgData name="Alexandra Badets" userId="ee27d061-926c-4746-91d1-ab78cf6f3ef4" providerId="ADAL" clId="{7575F1AC-ACBF-49E0-A5F0-C7C2FFDD385B}" dt="2025-02-28T10:14:30.135" v="329" actId="1076"/>
          <ac:cxnSpMkLst>
            <pc:docMk/>
            <pc:sldMk cId="384362072" sldId="420"/>
            <ac:cxnSpMk id="6" creationId="{48270854-44E1-E313-BA8E-073F3F18DC12}"/>
          </ac:cxnSpMkLst>
        </pc:cxnChg>
        <pc:cxnChg chg="mod">
          <ac:chgData name="Alexandra Badets" userId="ee27d061-926c-4746-91d1-ab78cf6f3ef4" providerId="ADAL" clId="{7575F1AC-ACBF-49E0-A5F0-C7C2FFDD385B}" dt="2025-02-28T10:14:30.135" v="329" actId="1076"/>
          <ac:cxnSpMkLst>
            <pc:docMk/>
            <pc:sldMk cId="384362072" sldId="420"/>
            <ac:cxnSpMk id="11" creationId="{096B033D-7BE7-17DA-CF1D-23521654C72A}"/>
          </ac:cxnSpMkLst>
        </pc:cxnChg>
        <pc:cxnChg chg="mod">
          <ac:chgData name="Alexandra Badets" userId="ee27d061-926c-4746-91d1-ab78cf6f3ef4" providerId="ADAL" clId="{7575F1AC-ACBF-49E0-A5F0-C7C2FFDD385B}" dt="2025-02-28T10:14:30.135" v="329" actId="1076"/>
          <ac:cxnSpMkLst>
            <pc:docMk/>
            <pc:sldMk cId="384362072" sldId="420"/>
            <ac:cxnSpMk id="15" creationId="{96353B67-E090-0FD5-FCE1-C89F81B37799}"/>
          </ac:cxnSpMkLst>
        </pc:cxnChg>
      </pc:sldChg>
      <pc:sldChg chg="addSp delSp modSp mod">
        <pc:chgData name="Alexandra Badets" userId="ee27d061-926c-4746-91d1-ab78cf6f3ef4" providerId="ADAL" clId="{7575F1AC-ACBF-49E0-A5F0-C7C2FFDD385B}" dt="2025-02-28T10:35:02.006" v="779" actId="14100"/>
        <pc:sldMkLst>
          <pc:docMk/>
          <pc:sldMk cId="1232317547" sldId="421"/>
        </pc:sldMkLst>
        <pc:spChg chg="del">
          <ac:chgData name="Alexandra Badets" userId="ee27d061-926c-4746-91d1-ab78cf6f3ef4" providerId="ADAL" clId="{7575F1AC-ACBF-49E0-A5F0-C7C2FFDD385B}" dt="2025-02-28T10:07:11.591" v="10" actId="478"/>
          <ac:spMkLst>
            <pc:docMk/>
            <pc:sldMk cId="1232317547" sldId="421"/>
            <ac:spMk id="13" creationId="{8F6F28F6-AFD0-89F6-F574-59C4090F35D9}"/>
          </ac:spMkLst>
        </pc:spChg>
        <pc:spChg chg="mod">
          <ac:chgData name="Alexandra Badets" userId="ee27d061-926c-4746-91d1-ab78cf6f3ef4" providerId="ADAL" clId="{7575F1AC-ACBF-49E0-A5F0-C7C2FFDD385B}" dt="2025-02-28T10:33:49.598" v="764" actId="1076"/>
          <ac:spMkLst>
            <pc:docMk/>
            <pc:sldMk cId="1232317547" sldId="421"/>
            <ac:spMk id="18" creationId="{B3C24381-78D8-9AD3-D5E0-A92C0D2D5CFE}"/>
          </ac:spMkLst>
        </pc:spChg>
        <pc:spChg chg="mod">
          <ac:chgData name="Alexandra Badets" userId="ee27d061-926c-4746-91d1-ab78cf6f3ef4" providerId="ADAL" clId="{7575F1AC-ACBF-49E0-A5F0-C7C2FFDD385B}" dt="2025-02-28T10:33:57.518" v="766" actId="1076"/>
          <ac:spMkLst>
            <pc:docMk/>
            <pc:sldMk cId="1232317547" sldId="421"/>
            <ac:spMk id="19" creationId="{79746FF4-C343-60F4-6E9C-5C705FC397A7}"/>
          </ac:spMkLst>
        </pc:spChg>
        <pc:spChg chg="mod">
          <ac:chgData name="Alexandra Badets" userId="ee27d061-926c-4746-91d1-ab78cf6f3ef4" providerId="ADAL" clId="{7575F1AC-ACBF-49E0-A5F0-C7C2FFDD385B}" dt="2025-02-28T10:33:59.773" v="767" actId="1076"/>
          <ac:spMkLst>
            <pc:docMk/>
            <pc:sldMk cId="1232317547" sldId="421"/>
            <ac:spMk id="20" creationId="{B4163E50-3A51-BC80-5526-E273F2765E12}"/>
          </ac:spMkLst>
        </pc:spChg>
        <pc:spChg chg="mod">
          <ac:chgData name="Alexandra Badets" userId="ee27d061-926c-4746-91d1-ab78cf6f3ef4" providerId="ADAL" clId="{7575F1AC-ACBF-49E0-A5F0-C7C2FFDD385B}" dt="2025-02-28T10:34:01.694" v="768" actId="1076"/>
          <ac:spMkLst>
            <pc:docMk/>
            <pc:sldMk cId="1232317547" sldId="421"/>
            <ac:spMk id="21" creationId="{80B4F157-BEE0-CDC6-D0ED-570849E39ED8}"/>
          </ac:spMkLst>
        </pc:spChg>
        <pc:spChg chg="mod">
          <ac:chgData name="Alexandra Badets" userId="ee27d061-926c-4746-91d1-ab78cf6f3ef4" providerId="ADAL" clId="{7575F1AC-ACBF-49E0-A5F0-C7C2FFDD385B}" dt="2025-02-28T10:34:03.870" v="769" actId="1076"/>
          <ac:spMkLst>
            <pc:docMk/>
            <pc:sldMk cId="1232317547" sldId="421"/>
            <ac:spMk id="22" creationId="{2BA87193-8CDB-9CE9-FC5D-677AC5193922}"/>
          </ac:spMkLst>
        </pc:spChg>
        <pc:spChg chg="mod">
          <ac:chgData name="Alexandra Badets" userId="ee27d061-926c-4746-91d1-ab78cf6f3ef4" providerId="ADAL" clId="{7575F1AC-ACBF-49E0-A5F0-C7C2FFDD385B}" dt="2025-02-28T10:33:43.434" v="763" actId="14100"/>
          <ac:spMkLst>
            <pc:docMk/>
            <pc:sldMk cId="1232317547" sldId="421"/>
            <ac:spMk id="30" creationId="{5CDDC20E-CE9F-E25C-2216-9A55187C694B}"/>
          </ac:spMkLst>
        </pc:spChg>
        <pc:spChg chg="mod">
          <ac:chgData name="Alexandra Badets" userId="ee27d061-926c-4746-91d1-ab78cf6f3ef4" providerId="ADAL" clId="{7575F1AC-ACBF-49E0-A5F0-C7C2FFDD385B}" dt="2025-02-28T10:34:06.550" v="770" actId="1076"/>
          <ac:spMkLst>
            <pc:docMk/>
            <pc:sldMk cId="1232317547" sldId="421"/>
            <ac:spMk id="32" creationId="{5D41952B-63EB-4BF2-1066-B7393AEE31E1}"/>
          </ac:spMkLst>
        </pc:spChg>
        <pc:graphicFrameChg chg="modGraphic">
          <ac:chgData name="Alexandra Badets" userId="ee27d061-926c-4746-91d1-ab78cf6f3ef4" providerId="ADAL" clId="{7575F1AC-ACBF-49E0-A5F0-C7C2FFDD385B}" dt="2025-02-28T10:11:57.440" v="231" actId="6549"/>
          <ac:graphicFrameMkLst>
            <pc:docMk/>
            <pc:sldMk cId="1232317547" sldId="421"/>
            <ac:graphicFrameMk id="2" creationId="{890C53E9-6817-050E-582C-AE9CC8A11C25}"/>
          </ac:graphicFrameMkLst>
        </pc:graphicFrameChg>
        <pc:graphicFrameChg chg="mod modGraphic">
          <ac:chgData name="Alexandra Badets" userId="ee27d061-926c-4746-91d1-ab78cf6f3ef4" providerId="ADAL" clId="{7575F1AC-ACBF-49E0-A5F0-C7C2FFDD385B}" dt="2025-02-28T10:35:02.006" v="779" actId="14100"/>
          <ac:graphicFrameMkLst>
            <pc:docMk/>
            <pc:sldMk cId="1232317547" sldId="421"/>
            <ac:graphicFrameMk id="3" creationId="{07F203E0-738B-9172-93B0-2859523E4511}"/>
          </ac:graphicFrameMkLst>
        </pc:graphicFrameChg>
        <pc:cxnChg chg="mod">
          <ac:chgData name="Alexandra Badets" userId="ee27d061-926c-4746-91d1-ab78cf6f3ef4" providerId="ADAL" clId="{7575F1AC-ACBF-49E0-A5F0-C7C2FFDD385B}" dt="2025-02-28T10:34:20.237" v="771" actId="1076"/>
          <ac:cxnSpMkLst>
            <pc:docMk/>
            <pc:sldMk cId="1232317547" sldId="421"/>
            <ac:cxnSpMk id="4" creationId="{2A9E38E7-D903-8F7A-BB6A-C491AC6D49E1}"/>
          </ac:cxnSpMkLst>
        </pc:cxnChg>
        <pc:cxnChg chg="del">
          <ac:chgData name="Alexandra Badets" userId="ee27d061-926c-4746-91d1-ab78cf6f3ef4" providerId="ADAL" clId="{7575F1AC-ACBF-49E0-A5F0-C7C2FFDD385B}" dt="2025-02-28T10:07:30.335" v="14" actId="478"/>
          <ac:cxnSpMkLst>
            <pc:docMk/>
            <pc:sldMk cId="1232317547" sldId="421"/>
            <ac:cxnSpMk id="5" creationId="{B03490B0-2645-AD7E-8F98-B2327D525D29}"/>
          </ac:cxnSpMkLst>
        </pc:cxnChg>
        <pc:cxnChg chg="mod">
          <ac:chgData name="Alexandra Badets" userId="ee27d061-926c-4746-91d1-ab78cf6f3ef4" providerId="ADAL" clId="{7575F1AC-ACBF-49E0-A5F0-C7C2FFDD385B}" dt="2025-02-28T10:34:20.237" v="771" actId="1076"/>
          <ac:cxnSpMkLst>
            <pc:docMk/>
            <pc:sldMk cId="1232317547" sldId="421"/>
            <ac:cxnSpMk id="6" creationId="{B4B978E8-4D55-33A1-6DDE-A3D8D8E0CA27}"/>
          </ac:cxnSpMkLst>
        </pc:cxnChg>
        <pc:cxnChg chg="add del">
          <ac:chgData name="Alexandra Badets" userId="ee27d061-926c-4746-91d1-ab78cf6f3ef4" providerId="ADAL" clId="{7575F1AC-ACBF-49E0-A5F0-C7C2FFDD385B}" dt="2025-02-28T10:07:29.207" v="13" actId="478"/>
          <ac:cxnSpMkLst>
            <pc:docMk/>
            <pc:sldMk cId="1232317547" sldId="421"/>
            <ac:cxnSpMk id="8" creationId="{A5E63951-FC9F-CA41-791C-AAC731DEFB23}"/>
          </ac:cxnSpMkLst>
        </pc:cxnChg>
        <pc:cxnChg chg="add mod">
          <ac:chgData name="Alexandra Badets" userId="ee27d061-926c-4746-91d1-ab78cf6f3ef4" providerId="ADAL" clId="{7575F1AC-ACBF-49E0-A5F0-C7C2FFDD385B}" dt="2025-02-28T10:34:20.237" v="771" actId="1076"/>
          <ac:cxnSpMkLst>
            <pc:docMk/>
            <pc:sldMk cId="1232317547" sldId="421"/>
            <ac:cxnSpMk id="10" creationId="{312E5A0B-684F-B85A-D56E-D1F07CD58D5E}"/>
          </ac:cxnSpMkLst>
        </pc:cxnChg>
        <pc:cxnChg chg="mod">
          <ac:chgData name="Alexandra Badets" userId="ee27d061-926c-4746-91d1-ab78cf6f3ef4" providerId="ADAL" clId="{7575F1AC-ACBF-49E0-A5F0-C7C2FFDD385B}" dt="2025-02-28T10:34:20.237" v="771" actId="1076"/>
          <ac:cxnSpMkLst>
            <pc:docMk/>
            <pc:sldMk cId="1232317547" sldId="421"/>
            <ac:cxnSpMk id="27" creationId="{CE219ECC-689C-F446-60B0-63A8126050B2}"/>
          </ac:cxnSpMkLst>
        </pc:cxnChg>
        <pc:cxnChg chg="mod">
          <ac:chgData name="Alexandra Badets" userId="ee27d061-926c-4746-91d1-ab78cf6f3ef4" providerId="ADAL" clId="{7575F1AC-ACBF-49E0-A5F0-C7C2FFDD385B}" dt="2025-02-28T10:34:29.901" v="773" actId="1076"/>
          <ac:cxnSpMkLst>
            <pc:docMk/>
            <pc:sldMk cId="1232317547" sldId="421"/>
            <ac:cxnSpMk id="28" creationId="{EF4B35C5-897A-27D2-588A-C5CF5E70B4CC}"/>
          </ac:cxnSpMkLst>
        </pc:cxnChg>
        <pc:cxnChg chg="mod">
          <ac:chgData name="Alexandra Badets" userId="ee27d061-926c-4746-91d1-ab78cf6f3ef4" providerId="ADAL" clId="{7575F1AC-ACBF-49E0-A5F0-C7C2FFDD385B}" dt="2025-02-28T10:34:26.110" v="772" actId="1076"/>
          <ac:cxnSpMkLst>
            <pc:docMk/>
            <pc:sldMk cId="1232317547" sldId="421"/>
            <ac:cxnSpMk id="29" creationId="{D893B035-21AD-9AF7-12C7-E82379808E56}"/>
          </ac:cxnSpMkLst>
        </pc:cxnChg>
        <pc:cxnChg chg="mod">
          <ac:chgData name="Alexandra Badets" userId="ee27d061-926c-4746-91d1-ab78cf6f3ef4" providerId="ADAL" clId="{7575F1AC-ACBF-49E0-A5F0-C7C2FFDD385B}" dt="2025-02-28T10:34:32.957" v="774" actId="1076"/>
          <ac:cxnSpMkLst>
            <pc:docMk/>
            <pc:sldMk cId="1232317547" sldId="421"/>
            <ac:cxnSpMk id="31" creationId="{6329DCC1-898B-76C7-830F-B8AA53915CEE}"/>
          </ac:cxnSpMkLst>
        </pc:cxnChg>
        <pc:cxnChg chg="mod">
          <ac:chgData name="Alexandra Badets" userId="ee27d061-926c-4746-91d1-ab78cf6f3ef4" providerId="ADAL" clId="{7575F1AC-ACBF-49E0-A5F0-C7C2FFDD385B}" dt="2025-02-28T10:34:36.806" v="775" actId="1076"/>
          <ac:cxnSpMkLst>
            <pc:docMk/>
            <pc:sldMk cId="1232317547" sldId="421"/>
            <ac:cxnSpMk id="33" creationId="{4F52FE33-A4B5-A477-97F9-F308DAC08E02}"/>
          </ac:cxnSpMkLst>
        </pc:cxnChg>
      </pc:sldChg>
      <pc:sldChg chg="addSp delSp modSp new mod">
        <pc:chgData name="Alexandra Badets" userId="ee27d061-926c-4746-91d1-ab78cf6f3ef4" providerId="ADAL" clId="{7575F1AC-ACBF-49E0-A5F0-C7C2FFDD385B}" dt="2025-02-28T10:28:47.459" v="747" actId="14100"/>
        <pc:sldMkLst>
          <pc:docMk/>
          <pc:sldMk cId="632283964" sldId="422"/>
        </pc:sldMkLst>
        <pc:spChg chg="add del mod">
          <ac:chgData name="Alexandra Badets" userId="ee27d061-926c-4746-91d1-ab78cf6f3ef4" providerId="ADAL" clId="{7575F1AC-ACBF-49E0-A5F0-C7C2FFDD385B}" dt="2025-02-28T10:22:01.665" v="454"/>
          <ac:spMkLst>
            <pc:docMk/>
            <pc:sldMk cId="632283964" sldId="422"/>
            <ac:spMk id="2" creationId="{324A0BCF-DD07-800B-FC07-C63664D8570B}"/>
          </ac:spMkLst>
        </pc:spChg>
        <pc:spChg chg="add del mod">
          <ac:chgData name="Alexandra Badets" userId="ee27d061-926c-4746-91d1-ab78cf6f3ef4" providerId="ADAL" clId="{7575F1AC-ACBF-49E0-A5F0-C7C2FFDD385B}" dt="2025-02-28T10:22:01.667" v="456"/>
          <ac:spMkLst>
            <pc:docMk/>
            <pc:sldMk cId="632283964" sldId="422"/>
            <ac:spMk id="3" creationId="{A4F85417-1AF6-6215-E7DA-2F635FF4201F}"/>
          </ac:spMkLst>
        </pc:spChg>
        <pc:spChg chg="add mod">
          <ac:chgData name="Alexandra Badets" userId="ee27d061-926c-4746-91d1-ab78cf6f3ef4" providerId="ADAL" clId="{7575F1AC-ACBF-49E0-A5F0-C7C2FFDD385B}" dt="2025-02-28T10:23:52.512" v="495" actId="403"/>
          <ac:spMkLst>
            <pc:docMk/>
            <pc:sldMk cId="632283964" sldId="422"/>
            <ac:spMk id="4" creationId="{9573A9A5-CF99-DE79-3558-41668F0F1AD0}"/>
          </ac:spMkLst>
        </pc:spChg>
        <pc:spChg chg="add mod">
          <ac:chgData name="Alexandra Badets" userId="ee27d061-926c-4746-91d1-ab78cf6f3ef4" providerId="ADAL" clId="{7575F1AC-ACBF-49E0-A5F0-C7C2FFDD385B}" dt="2025-02-28T10:28:47.459" v="747" actId="14100"/>
          <ac:spMkLst>
            <pc:docMk/>
            <pc:sldMk cId="632283964" sldId="422"/>
            <ac:spMk id="5" creationId="{02944512-F684-A72D-0E49-2CD1AE35062E}"/>
          </ac:spMkLst>
        </pc:spChg>
        <pc:spChg chg="add del">
          <ac:chgData name="Alexandra Badets" userId="ee27d061-926c-4746-91d1-ab78cf6f3ef4" providerId="ADAL" clId="{7575F1AC-ACBF-49E0-A5F0-C7C2FFDD385B}" dt="2025-02-28T10:28:12.478" v="723" actId="478"/>
          <ac:spMkLst>
            <pc:docMk/>
            <pc:sldMk cId="632283964" sldId="422"/>
            <ac:spMk id="6" creationId="{E5FC49A1-FEFE-82EE-3C84-E1A4DB9C28A3}"/>
          </ac:spMkLst>
        </pc:spChg>
      </pc:sldChg>
      <pc:sldMasterChg chg="addSp modSp mod setBg modSldLayout">
        <pc:chgData name="Alexandra Badets" userId="ee27d061-926c-4746-91d1-ab78cf6f3ef4" providerId="ADAL" clId="{7575F1AC-ACBF-49E0-A5F0-C7C2FFDD385B}" dt="2025-02-28T10:19:48.184" v="447" actId="1076"/>
        <pc:sldMasterMkLst>
          <pc:docMk/>
          <pc:sldMasterMk cId="3329953877" sldId="2147484293"/>
        </pc:sldMasterMkLst>
        <pc:spChg chg="mod">
          <ac:chgData name="Alexandra Badets" userId="ee27d061-926c-4746-91d1-ab78cf6f3ef4" providerId="ADAL" clId="{7575F1AC-ACBF-49E0-A5F0-C7C2FFDD385B}" dt="2025-02-28T10:17:55.989" v="360" actId="207"/>
          <ac:spMkLst>
            <pc:docMk/>
            <pc:sldMasterMk cId="3329953877" sldId="2147484293"/>
            <ac:spMk id="4" creationId="{679A9673-BEE3-D54C-874F-1D5E90A2EEFC}"/>
          </ac:spMkLst>
        </pc:spChg>
        <pc:picChg chg="add mod">
          <ac:chgData name="Alexandra Badets" userId="ee27d061-926c-4746-91d1-ab78cf6f3ef4" providerId="ADAL" clId="{7575F1AC-ACBF-49E0-A5F0-C7C2FFDD385B}" dt="2025-02-28T10:19:48.184" v="447" actId="1076"/>
          <ac:picMkLst>
            <pc:docMk/>
            <pc:sldMasterMk cId="3329953877" sldId="2147484293"/>
            <ac:picMk id="1026" creationId="{DE077A4D-FEC9-2607-A6C8-C3DA37A1D56F}"/>
          </ac:picMkLst>
        </pc:picChg>
        <pc:sldLayoutChg chg="modSp mod">
          <pc:chgData name="Alexandra Badets" userId="ee27d061-926c-4746-91d1-ab78cf6f3ef4" providerId="ADAL" clId="{7575F1AC-ACBF-49E0-A5F0-C7C2FFDD385B}" dt="2025-02-28T10:19:29.936" v="446" actId="14100"/>
          <pc:sldLayoutMkLst>
            <pc:docMk/>
            <pc:sldMasterMk cId="3329953877" sldId="2147484293"/>
            <pc:sldLayoutMk cId="4174068883" sldId="2147484307"/>
          </pc:sldLayoutMkLst>
          <pc:spChg chg="mod">
            <ac:chgData name="Alexandra Badets" userId="ee27d061-926c-4746-91d1-ab78cf6f3ef4" providerId="ADAL" clId="{7575F1AC-ACBF-49E0-A5F0-C7C2FFDD385B}" dt="2025-02-28T10:19:29.936" v="446" actId="14100"/>
            <ac:spMkLst>
              <pc:docMk/>
              <pc:sldMasterMk cId="3329953877" sldId="2147484293"/>
              <pc:sldLayoutMk cId="4174068883" sldId="2147484307"/>
              <ac:spMk id="2" creationId="{AEBD35EB-9F49-A644-AFC0-9122B80DC224}"/>
            </ac:spMkLst>
          </pc:spChg>
        </pc:sldLayoutChg>
      </pc:sldMasterChg>
    </pc:docChg>
  </pc:docChgLst>
  <pc:docChgLst>
    <pc:chgData name="Alexandra Badets" userId="ee27d061-926c-4746-91d1-ab78cf6f3ef4" providerId="ADAL" clId="{3CBA028F-E725-4E99-A08B-672ADD712754}"/>
    <pc:docChg chg="undo custSel addSld delSld modSld sldOrd">
      <pc:chgData name="Alexandra Badets" userId="ee27d061-926c-4746-91d1-ab78cf6f3ef4" providerId="ADAL" clId="{3CBA028F-E725-4E99-A08B-672ADD712754}" dt="2025-02-27T09:53:15.530" v="1518" actId="5793"/>
      <pc:docMkLst>
        <pc:docMk/>
      </pc:docMkLst>
      <pc:sldChg chg="delSp del mod">
        <pc:chgData name="Alexandra Badets" userId="ee27d061-926c-4746-91d1-ab78cf6f3ef4" providerId="ADAL" clId="{3CBA028F-E725-4E99-A08B-672ADD712754}" dt="2025-02-27T08:39:28.789" v="4" actId="47"/>
        <pc:sldMkLst>
          <pc:docMk/>
          <pc:sldMk cId="180946309" sldId="418"/>
        </pc:sldMkLst>
        <pc:spChg chg="del">
          <ac:chgData name="Alexandra Badets" userId="ee27d061-926c-4746-91d1-ab78cf6f3ef4" providerId="ADAL" clId="{3CBA028F-E725-4E99-A08B-672ADD712754}" dt="2025-02-27T08:39:15.814" v="0" actId="478"/>
          <ac:spMkLst>
            <pc:docMk/>
            <pc:sldMk cId="180946309" sldId="418"/>
            <ac:spMk id="5" creationId="{F8544A20-9A90-41D7-AF4A-76B1A003BA18}"/>
          </ac:spMkLst>
        </pc:spChg>
        <pc:spChg chg="del">
          <ac:chgData name="Alexandra Badets" userId="ee27d061-926c-4746-91d1-ab78cf6f3ef4" providerId="ADAL" clId="{3CBA028F-E725-4E99-A08B-672ADD712754}" dt="2025-02-27T08:39:16.491" v="1" actId="478"/>
          <ac:spMkLst>
            <pc:docMk/>
            <pc:sldMk cId="180946309" sldId="418"/>
            <ac:spMk id="6" creationId="{620F20FA-4CFF-45F3-B8C1-E46E20A93EB6}"/>
          </ac:spMkLst>
        </pc:spChg>
        <pc:spChg chg="del">
          <ac:chgData name="Alexandra Badets" userId="ee27d061-926c-4746-91d1-ab78cf6f3ef4" providerId="ADAL" clId="{3CBA028F-E725-4E99-A08B-672ADD712754}" dt="2025-02-27T08:39:17.259" v="2" actId="478"/>
          <ac:spMkLst>
            <pc:docMk/>
            <pc:sldMk cId="180946309" sldId="418"/>
            <ac:spMk id="7" creationId="{902525AC-A6C6-4C75-8BD9-D085665F2019}"/>
          </ac:spMkLst>
        </pc:spChg>
      </pc:sldChg>
      <pc:sldChg chg="addSp delSp modSp mod">
        <pc:chgData name="Alexandra Badets" userId="ee27d061-926c-4746-91d1-ab78cf6f3ef4" providerId="ADAL" clId="{3CBA028F-E725-4E99-A08B-672ADD712754}" dt="2025-02-27T08:54:02.007" v="115" actId="1076"/>
        <pc:sldMkLst>
          <pc:docMk/>
          <pc:sldMk cId="4222273796" sldId="419"/>
        </pc:sldMkLst>
        <pc:spChg chg="add del mod">
          <ac:chgData name="Alexandra Badets" userId="ee27d061-926c-4746-91d1-ab78cf6f3ef4" providerId="ADAL" clId="{3CBA028F-E725-4E99-A08B-672ADD712754}" dt="2025-02-27T08:40:23.677" v="18"/>
          <ac:spMkLst>
            <pc:docMk/>
            <pc:sldMk cId="4222273796" sldId="419"/>
            <ac:spMk id="2" creationId="{16480E7D-8BE1-9CCF-13EE-965A6C43966D}"/>
          </ac:spMkLst>
        </pc:spChg>
        <pc:spChg chg="mod">
          <ac:chgData name="Alexandra Badets" userId="ee27d061-926c-4746-91d1-ab78cf6f3ef4" providerId="ADAL" clId="{3CBA028F-E725-4E99-A08B-672ADD712754}" dt="2025-02-27T08:54:02.007" v="115" actId="1076"/>
          <ac:spMkLst>
            <pc:docMk/>
            <pc:sldMk cId="4222273796" sldId="419"/>
            <ac:spMk id="11" creationId="{D5B0EFF3-1878-3074-A032-30BD43708EC9}"/>
          </ac:spMkLst>
        </pc:spChg>
        <pc:graphicFrameChg chg="add del mod modGraphic">
          <ac:chgData name="Alexandra Badets" userId="ee27d061-926c-4746-91d1-ab78cf6f3ef4" providerId="ADAL" clId="{3CBA028F-E725-4E99-A08B-672ADD712754}" dt="2025-02-27T08:53:32.347" v="97" actId="478"/>
          <ac:graphicFrameMkLst>
            <pc:docMk/>
            <pc:sldMk cId="4222273796" sldId="419"/>
            <ac:graphicFrameMk id="3" creationId="{19FC17A2-64F8-9E32-03B9-32BEF7C02081}"/>
          </ac:graphicFrameMkLst>
        </pc:graphicFrameChg>
        <pc:graphicFrameChg chg="add del mod">
          <ac:chgData name="Alexandra Badets" userId="ee27d061-926c-4746-91d1-ab78cf6f3ef4" providerId="ADAL" clId="{3CBA028F-E725-4E99-A08B-672ADD712754}" dt="2025-02-27T08:53:28.926" v="94" actId="478"/>
          <ac:graphicFrameMkLst>
            <pc:docMk/>
            <pc:sldMk cId="4222273796" sldId="419"/>
            <ac:graphicFrameMk id="4" creationId="{EBD65228-0318-FBC8-2A33-A2ABBE0D22A7}"/>
          </ac:graphicFrameMkLst>
        </pc:graphicFrameChg>
        <pc:graphicFrameChg chg="add del mod modGraphic">
          <ac:chgData name="Alexandra Badets" userId="ee27d061-926c-4746-91d1-ab78cf6f3ef4" providerId="ADAL" clId="{3CBA028F-E725-4E99-A08B-672ADD712754}" dt="2025-02-27T08:53:20.218" v="92" actId="21"/>
          <ac:graphicFrameMkLst>
            <pc:docMk/>
            <pc:sldMk cId="4222273796" sldId="419"/>
            <ac:graphicFrameMk id="5" creationId="{BC6C4342-3D43-02D2-8D48-E6C445D0227A}"/>
          </ac:graphicFrameMkLst>
        </pc:graphicFrameChg>
        <pc:cxnChg chg="add del">
          <ac:chgData name="Alexandra Badets" userId="ee27d061-926c-4746-91d1-ab78cf6f3ef4" providerId="ADAL" clId="{3CBA028F-E725-4E99-A08B-672ADD712754}" dt="2025-02-27T08:53:30.251" v="95" actId="478"/>
          <ac:cxnSpMkLst>
            <pc:docMk/>
            <pc:sldMk cId="4222273796" sldId="419"/>
            <ac:cxnSpMk id="7" creationId="{E6585AE9-C464-2B48-4EB9-8BFEACD40905}"/>
          </ac:cxnSpMkLst>
        </pc:cxnChg>
        <pc:cxnChg chg="add del mod">
          <ac:chgData name="Alexandra Badets" userId="ee27d061-926c-4746-91d1-ab78cf6f3ef4" providerId="ADAL" clId="{3CBA028F-E725-4E99-A08B-672ADD712754}" dt="2025-02-27T08:53:28.926" v="94" actId="478"/>
          <ac:cxnSpMkLst>
            <pc:docMk/>
            <pc:sldMk cId="4222273796" sldId="419"/>
            <ac:cxnSpMk id="8" creationId="{ACDA14E8-00A5-2E7C-1274-FC2CF8824DF5}"/>
          </ac:cxnSpMkLst>
        </pc:cxnChg>
        <pc:cxnChg chg="add del mod">
          <ac:chgData name="Alexandra Badets" userId="ee27d061-926c-4746-91d1-ab78cf6f3ef4" providerId="ADAL" clId="{3CBA028F-E725-4E99-A08B-672ADD712754}" dt="2025-02-27T08:53:28.926" v="94" actId="478"/>
          <ac:cxnSpMkLst>
            <pc:docMk/>
            <pc:sldMk cId="4222273796" sldId="419"/>
            <ac:cxnSpMk id="10" creationId="{5E6A686E-550A-470B-6390-565484F83F36}"/>
          </ac:cxnSpMkLst>
        </pc:cxnChg>
        <pc:cxnChg chg="add del mod">
          <ac:chgData name="Alexandra Badets" userId="ee27d061-926c-4746-91d1-ab78cf6f3ef4" providerId="ADAL" clId="{3CBA028F-E725-4E99-A08B-672ADD712754}" dt="2025-02-27T08:53:28.926" v="94" actId="478"/>
          <ac:cxnSpMkLst>
            <pc:docMk/>
            <pc:sldMk cId="4222273796" sldId="419"/>
            <ac:cxnSpMk id="13" creationId="{C12700F4-2E2E-1230-82C9-6365183D3569}"/>
          </ac:cxnSpMkLst>
        </pc:cxnChg>
        <pc:cxnChg chg="add del mod">
          <ac:chgData name="Alexandra Badets" userId="ee27d061-926c-4746-91d1-ab78cf6f3ef4" providerId="ADAL" clId="{3CBA028F-E725-4E99-A08B-672ADD712754}" dt="2025-02-27T08:53:28.926" v="94" actId="478"/>
          <ac:cxnSpMkLst>
            <pc:docMk/>
            <pc:sldMk cId="4222273796" sldId="419"/>
            <ac:cxnSpMk id="15" creationId="{964364C6-A192-2E68-8245-6C706A5CD4FD}"/>
          </ac:cxnSpMkLst>
        </pc:cxnChg>
        <pc:cxnChg chg="add del mod">
          <ac:chgData name="Alexandra Badets" userId="ee27d061-926c-4746-91d1-ab78cf6f3ef4" providerId="ADAL" clId="{3CBA028F-E725-4E99-A08B-672ADD712754}" dt="2025-02-27T08:53:28.926" v="94" actId="478"/>
          <ac:cxnSpMkLst>
            <pc:docMk/>
            <pc:sldMk cId="4222273796" sldId="419"/>
            <ac:cxnSpMk id="17" creationId="{DDD42E05-5E7E-360D-6A6B-5BCAE1E8C8BB}"/>
          </ac:cxnSpMkLst>
        </pc:cxnChg>
        <pc:cxnChg chg="add del mod">
          <ac:chgData name="Alexandra Badets" userId="ee27d061-926c-4746-91d1-ab78cf6f3ef4" providerId="ADAL" clId="{3CBA028F-E725-4E99-A08B-672ADD712754}" dt="2025-02-27T08:53:28.926" v="94" actId="478"/>
          <ac:cxnSpMkLst>
            <pc:docMk/>
            <pc:sldMk cId="4222273796" sldId="419"/>
            <ac:cxnSpMk id="19" creationId="{C1FE19E3-07D4-C3F9-A9C7-505E68D0F5BF}"/>
          </ac:cxnSpMkLst>
        </pc:cxnChg>
        <pc:cxnChg chg="add del mod">
          <ac:chgData name="Alexandra Badets" userId="ee27d061-926c-4746-91d1-ab78cf6f3ef4" providerId="ADAL" clId="{3CBA028F-E725-4E99-A08B-672ADD712754}" dt="2025-02-27T08:53:28.926" v="94" actId="478"/>
          <ac:cxnSpMkLst>
            <pc:docMk/>
            <pc:sldMk cId="4222273796" sldId="419"/>
            <ac:cxnSpMk id="21" creationId="{D9917CF1-9404-F225-F39A-6551F96DC771}"/>
          </ac:cxnSpMkLst>
        </pc:cxnChg>
      </pc:sldChg>
      <pc:sldChg chg="addSp delSp modSp new mod">
        <pc:chgData name="Alexandra Badets" userId="ee27d061-926c-4746-91d1-ab78cf6f3ef4" providerId="ADAL" clId="{3CBA028F-E725-4E99-A08B-672ADD712754}" dt="2025-02-27T09:53:15.530" v="1518" actId="5793"/>
        <pc:sldMkLst>
          <pc:docMk/>
          <pc:sldMk cId="384362072" sldId="420"/>
        </pc:sldMkLst>
        <pc:spChg chg="add mod">
          <ac:chgData name="Alexandra Badets" userId="ee27d061-926c-4746-91d1-ab78cf6f3ef4" providerId="ADAL" clId="{3CBA028F-E725-4E99-A08B-672ADD712754}" dt="2025-02-27T09:52:17.654" v="1411" actId="1076"/>
          <ac:spMkLst>
            <pc:docMk/>
            <pc:sldMk cId="384362072" sldId="420"/>
            <ac:spMk id="7" creationId="{4C5EFFDF-0BD7-03B5-FFB6-2F8F8A20FFD9}"/>
          </ac:spMkLst>
        </pc:spChg>
        <pc:spChg chg="add mod">
          <ac:chgData name="Alexandra Badets" userId="ee27d061-926c-4746-91d1-ab78cf6f3ef4" providerId="ADAL" clId="{3CBA028F-E725-4E99-A08B-672ADD712754}" dt="2025-02-27T09:52:11.148" v="1410" actId="255"/>
          <ac:spMkLst>
            <pc:docMk/>
            <pc:sldMk cId="384362072" sldId="420"/>
            <ac:spMk id="8" creationId="{61E1596A-C9E5-D56B-0F50-D8EFC130F189}"/>
          </ac:spMkLst>
        </pc:spChg>
        <pc:spChg chg="add mod">
          <ac:chgData name="Alexandra Badets" userId="ee27d061-926c-4746-91d1-ab78cf6f3ef4" providerId="ADAL" clId="{3CBA028F-E725-4E99-A08B-672ADD712754}" dt="2025-02-27T09:53:15.530" v="1518" actId="5793"/>
          <ac:spMkLst>
            <pc:docMk/>
            <pc:sldMk cId="384362072" sldId="420"/>
            <ac:spMk id="14" creationId="{342E8558-2169-3423-9CD4-6D4990195E57}"/>
          </ac:spMkLst>
        </pc:spChg>
        <pc:graphicFrameChg chg="add mod modGraphic">
          <ac:chgData name="Alexandra Badets" userId="ee27d061-926c-4746-91d1-ab78cf6f3ef4" providerId="ADAL" clId="{3CBA028F-E725-4E99-A08B-672ADD712754}" dt="2025-02-27T09:33:55.803" v="707"/>
          <ac:graphicFrameMkLst>
            <pc:docMk/>
            <pc:sldMk cId="384362072" sldId="420"/>
            <ac:graphicFrameMk id="2" creationId="{F33E64CD-291E-E9C0-9371-43DA881DD5E8}"/>
          </ac:graphicFrameMkLst>
        </pc:graphicFrameChg>
        <pc:graphicFrameChg chg="add mod modGraphic">
          <ac:chgData name="Alexandra Badets" userId="ee27d061-926c-4746-91d1-ab78cf6f3ef4" providerId="ADAL" clId="{3CBA028F-E725-4E99-A08B-672ADD712754}" dt="2025-02-27T09:34:19.091" v="708" actId="12385"/>
          <ac:graphicFrameMkLst>
            <pc:docMk/>
            <pc:sldMk cId="384362072" sldId="420"/>
            <ac:graphicFrameMk id="3" creationId="{E1EB2D52-E6C1-CBD9-32DD-3D2A3F38B7EE}"/>
          </ac:graphicFrameMkLst>
        </pc:graphicFrameChg>
        <pc:graphicFrameChg chg="add del mod modGraphic">
          <ac:chgData name="Alexandra Badets" userId="ee27d061-926c-4746-91d1-ab78cf6f3ef4" providerId="ADAL" clId="{3CBA028F-E725-4E99-A08B-672ADD712754}" dt="2025-02-27T09:42:20.628" v="1018" actId="478"/>
          <ac:graphicFrameMkLst>
            <pc:docMk/>
            <pc:sldMk cId="384362072" sldId="420"/>
            <ac:graphicFrameMk id="4" creationId="{907EA5AD-2124-4E94-2853-743BDAE2013D}"/>
          </ac:graphicFrameMkLst>
        </pc:graphicFrameChg>
        <pc:cxnChg chg="add mod">
          <ac:chgData name="Alexandra Badets" userId="ee27d061-926c-4746-91d1-ab78cf6f3ef4" providerId="ADAL" clId="{3CBA028F-E725-4E99-A08B-672ADD712754}" dt="2025-02-27T09:35:15.246" v="719" actId="1076"/>
          <ac:cxnSpMkLst>
            <pc:docMk/>
            <pc:sldMk cId="384362072" sldId="420"/>
            <ac:cxnSpMk id="5" creationId="{8E352F1D-F1D5-88E5-4180-A174D9252406}"/>
          </ac:cxnSpMkLst>
        </pc:cxnChg>
        <pc:cxnChg chg="add mod">
          <ac:chgData name="Alexandra Badets" userId="ee27d061-926c-4746-91d1-ab78cf6f3ef4" providerId="ADAL" clId="{3CBA028F-E725-4E99-A08B-672ADD712754}" dt="2025-02-27T09:43:34.814" v="1038" actId="1076"/>
          <ac:cxnSpMkLst>
            <pc:docMk/>
            <pc:sldMk cId="384362072" sldId="420"/>
            <ac:cxnSpMk id="6" creationId="{48270854-44E1-E313-BA8E-073F3F18DC12}"/>
          </ac:cxnSpMkLst>
        </pc:cxnChg>
        <pc:cxnChg chg="add del mod">
          <ac:chgData name="Alexandra Badets" userId="ee27d061-926c-4746-91d1-ab78cf6f3ef4" providerId="ADAL" clId="{3CBA028F-E725-4E99-A08B-672ADD712754}" dt="2025-02-27T09:42:59.993" v="1026" actId="478"/>
          <ac:cxnSpMkLst>
            <pc:docMk/>
            <pc:sldMk cId="384362072" sldId="420"/>
            <ac:cxnSpMk id="9" creationId="{D1F21203-D6BC-2D5A-A15F-B753A1107C48}"/>
          </ac:cxnSpMkLst>
        </pc:cxnChg>
        <pc:cxnChg chg="add mod">
          <ac:chgData name="Alexandra Badets" userId="ee27d061-926c-4746-91d1-ab78cf6f3ef4" providerId="ADAL" clId="{3CBA028F-E725-4E99-A08B-672ADD712754}" dt="2025-02-27T09:43:32.694" v="1037" actId="1076"/>
          <ac:cxnSpMkLst>
            <pc:docMk/>
            <pc:sldMk cId="384362072" sldId="420"/>
            <ac:cxnSpMk id="11" creationId="{096B033D-7BE7-17DA-CF1D-23521654C72A}"/>
          </ac:cxnSpMkLst>
        </pc:cxnChg>
        <pc:cxnChg chg="add mod">
          <ac:chgData name="Alexandra Badets" userId="ee27d061-926c-4746-91d1-ab78cf6f3ef4" providerId="ADAL" clId="{3CBA028F-E725-4E99-A08B-672ADD712754}" dt="2025-02-27T09:46:25.102" v="1120" actId="1076"/>
          <ac:cxnSpMkLst>
            <pc:docMk/>
            <pc:sldMk cId="384362072" sldId="420"/>
            <ac:cxnSpMk id="15" creationId="{96353B67-E090-0FD5-FCE1-C89F81B37799}"/>
          </ac:cxnSpMkLst>
        </pc:cxnChg>
      </pc:sldChg>
      <pc:sldChg chg="addSp delSp modSp new mod ord">
        <pc:chgData name="Alexandra Badets" userId="ee27d061-926c-4746-91d1-ab78cf6f3ef4" providerId="ADAL" clId="{3CBA028F-E725-4E99-A08B-672ADD712754}" dt="2025-02-27T09:49:03.128" v="1306" actId="20577"/>
        <pc:sldMkLst>
          <pc:docMk/>
          <pc:sldMk cId="1232317547" sldId="421"/>
        </pc:sldMkLst>
        <pc:spChg chg="add mod">
          <ac:chgData name="Alexandra Badets" userId="ee27d061-926c-4746-91d1-ab78cf6f3ef4" providerId="ADAL" clId="{3CBA028F-E725-4E99-A08B-672ADD712754}" dt="2025-02-27T09:43:45.771" v="1040" actId="404"/>
          <ac:spMkLst>
            <pc:docMk/>
            <pc:sldMk cId="1232317547" sldId="421"/>
            <ac:spMk id="13" creationId="{8F6F28F6-AFD0-89F6-F574-59C4090F35D9}"/>
          </ac:spMkLst>
        </pc:spChg>
        <pc:spChg chg="add mod">
          <ac:chgData name="Alexandra Badets" userId="ee27d061-926c-4746-91d1-ab78cf6f3ef4" providerId="ADAL" clId="{3CBA028F-E725-4E99-A08B-672ADD712754}" dt="2025-02-27T09:43:50.833" v="1042" actId="12"/>
          <ac:spMkLst>
            <pc:docMk/>
            <pc:sldMk cId="1232317547" sldId="421"/>
            <ac:spMk id="18" creationId="{B3C24381-78D8-9AD3-D5E0-A92C0D2D5CFE}"/>
          </ac:spMkLst>
        </pc:spChg>
        <pc:spChg chg="add mod">
          <ac:chgData name="Alexandra Badets" userId="ee27d061-926c-4746-91d1-ab78cf6f3ef4" providerId="ADAL" clId="{3CBA028F-E725-4E99-A08B-672ADD712754}" dt="2025-02-27T09:49:03.128" v="1306" actId="20577"/>
          <ac:spMkLst>
            <pc:docMk/>
            <pc:sldMk cId="1232317547" sldId="421"/>
            <ac:spMk id="19" creationId="{79746FF4-C343-60F4-6E9C-5C705FC397A7}"/>
          </ac:spMkLst>
        </pc:spChg>
        <pc:spChg chg="add mod">
          <ac:chgData name="Alexandra Badets" userId="ee27d061-926c-4746-91d1-ab78cf6f3ef4" providerId="ADAL" clId="{3CBA028F-E725-4E99-A08B-672ADD712754}" dt="2025-02-27T09:48:27.141" v="1287" actId="1076"/>
          <ac:spMkLst>
            <pc:docMk/>
            <pc:sldMk cId="1232317547" sldId="421"/>
            <ac:spMk id="20" creationId="{B4163E50-3A51-BC80-5526-E273F2765E12}"/>
          </ac:spMkLst>
        </pc:spChg>
        <pc:spChg chg="add mod">
          <ac:chgData name="Alexandra Badets" userId="ee27d061-926c-4746-91d1-ab78cf6f3ef4" providerId="ADAL" clId="{3CBA028F-E725-4E99-A08B-672ADD712754}" dt="2025-02-27T09:48:19.382" v="1285" actId="1076"/>
          <ac:spMkLst>
            <pc:docMk/>
            <pc:sldMk cId="1232317547" sldId="421"/>
            <ac:spMk id="21" creationId="{80B4F157-BEE0-CDC6-D0ED-570849E39ED8}"/>
          </ac:spMkLst>
        </pc:spChg>
        <pc:spChg chg="add mod">
          <ac:chgData name="Alexandra Badets" userId="ee27d061-926c-4746-91d1-ab78cf6f3ef4" providerId="ADAL" clId="{3CBA028F-E725-4E99-A08B-672ADD712754}" dt="2025-02-27T09:48:16.430" v="1284" actId="1076"/>
          <ac:spMkLst>
            <pc:docMk/>
            <pc:sldMk cId="1232317547" sldId="421"/>
            <ac:spMk id="22" creationId="{2BA87193-8CDB-9CE9-FC5D-677AC5193922}"/>
          </ac:spMkLst>
        </pc:spChg>
        <pc:spChg chg="add mod">
          <ac:chgData name="Alexandra Badets" userId="ee27d061-926c-4746-91d1-ab78cf6f3ef4" providerId="ADAL" clId="{3CBA028F-E725-4E99-A08B-672ADD712754}" dt="2025-02-27T09:48:14.245" v="1283" actId="1076"/>
          <ac:spMkLst>
            <pc:docMk/>
            <pc:sldMk cId="1232317547" sldId="421"/>
            <ac:spMk id="30" creationId="{5CDDC20E-CE9F-E25C-2216-9A55187C694B}"/>
          </ac:spMkLst>
        </pc:spChg>
        <pc:spChg chg="add mod">
          <ac:chgData name="Alexandra Badets" userId="ee27d061-926c-4746-91d1-ab78cf6f3ef4" providerId="ADAL" clId="{3CBA028F-E725-4E99-A08B-672ADD712754}" dt="2025-02-27T09:48:11.509" v="1282" actId="1076"/>
          <ac:spMkLst>
            <pc:docMk/>
            <pc:sldMk cId="1232317547" sldId="421"/>
            <ac:spMk id="32" creationId="{5D41952B-63EB-4BF2-1066-B7393AEE31E1}"/>
          </ac:spMkLst>
        </pc:spChg>
        <pc:graphicFrameChg chg="add mod modGraphic">
          <ac:chgData name="Alexandra Badets" userId="ee27d061-926c-4746-91d1-ab78cf6f3ef4" providerId="ADAL" clId="{3CBA028F-E725-4E99-A08B-672ADD712754}" dt="2025-02-27T09:12:28.442" v="602" actId="207"/>
          <ac:graphicFrameMkLst>
            <pc:docMk/>
            <pc:sldMk cId="1232317547" sldId="421"/>
            <ac:graphicFrameMk id="2" creationId="{890C53E9-6817-050E-582C-AE9CC8A11C25}"/>
          </ac:graphicFrameMkLst>
        </pc:graphicFrameChg>
        <pc:graphicFrameChg chg="add mod modGraphic">
          <ac:chgData name="Alexandra Badets" userId="ee27d061-926c-4746-91d1-ab78cf6f3ef4" providerId="ADAL" clId="{3CBA028F-E725-4E99-A08B-672ADD712754}" dt="2025-02-27T09:33:10.188" v="699"/>
          <ac:graphicFrameMkLst>
            <pc:docMk/>
            <pc:sldMk cId="1232317547" sldId="421"/>
            <ac:graphicFrameMk id="3" creationId="{07F203E0-738B-9172-93B0-2859523E4511}"/>
          </ac:graphicFrameMkLst>
        </pc:graphicFrameChg>
        <pc:graphicFrameChg chg="add del mod modGraphic">
          <ac:chgData name="Alexandra Badets" userId="ee27d061-926c-4746-91d1-ab78cf6f3ef4" providerId="ADAL" clId="{3CBA028F-E725-4E99-A08B-672ADD712754}" dt="2025-02-27T09:32:59.611" v="698" actId="478"/>
          <ac:graphicFrameMkLst>
            <pc:docMk/>
            <pc:sldMk cId="1232317547" sldId="421"/>
            <ac:graphicFrameMk id="12" creationId="{BC6C4342-3D43-02D2-8D48-E6C445D0227A}"/>
          </ac:graphicFrameMkLst>
        </pc:graphicFrameChg>
        <pc:cxnChg chg="add mod">
          <ac:chgData name="Alexandra Badets" userId="ee27d061-926c-4746-91d1-ab78cf6f3ef4" providerId="ADAL" clId="{3CBA028F-E725-4E99-A08B-672ADD712754}" dt="2025-02-27T09:13:52.329" v="606" actId="208"/>
          <ac:cxnSpMkLst>
            <pc:docMk/>
            <pc:sldMk cId="1232317547" sldId="421"/>
            <ac:cxnSpMk id="4" creationId="{2A9E38E7-D903-8F7A-BB6A-C491AC6D49E1}"/>
          </ac:cxnSpMkLst>
        </pc:cxnChg>
        <pc:cxnChg chg="add mod">
          <ac:chgData name="Alexandra Badets" userId="ee27d061-926c-4746-91d1-ab78cf6f3ef4" providerId="ADAL" clId="{3CBA028F-E725-4E99-A08B-672ADD712754}" dt="2025-02-27T09:14:06.369" v="608" actId="208"/>
          <ac:cxnSpMkLst>
            <pc:docMk/>
            <pc:sldMk cId="1232317547" sldId="421"/>
            <ac:cxnSpMk id="5" creationId="{B03490B0-2645-AD7E-8F98-B2327D525D29}"/>
          </ac:cxnSpMkLst>
        </pc:cxnChg>
        <pc:cxnChg chg="add mod">
          <ac:chgData name="Alexandra Badets" userId="ee27d061-926c-4746-91d1-ab78cf6f3ef4" providerId="ADAL" clId="{3CBA028F-E725-4E99-A08B-672ADD712754}" dt="2025-02-27T09:15:43.001" v="624" actId="208"/>
          <ac:cxnSpMkLst>
            <pc:docMk/>
            <pc:sldMk cId="1232317547" sldId="421"/>
            <ac:cxnSpMk id="6" creationId="{B4B978E8-4D55-33A1-6DDE-A3D8D8E0CA27}"/>
          </ac:cxnSpMkLst>
        </pc:cxnChg>
        <pc:cxnChg chg="add del mod">
          <ac:chgData name="Alexandra Badets" userId="ee27d061-926c-4746-91d1-ab78cf6f3ef4" providerId="ADAL" clId="{3CBA028F-E725-4E99-A08B-672ADD712754}" dt="2025-02-27T09:05:42.251" v="291" actId="478"/>
          <ac:cxnSpMkLst>
            <pc:docMk/>
            <pc:sldMk cId="1232317547" sldId="421"/>
            <ac:cxnSpMk id="7" creationId="{E6FB0E21-F101-6EE7-1E81-9BB501460BB1}"/>
          </ac:cxnSpMkLst>
        </pc:cxnChg>
        <pc:cxnChg chg="add del mod">
          <ac:chgData name="Alexandra Badets" userId="ee27d061-926c-4746-91d1-ab78cf6f3ef4" providerId="ADAL" clId="{3CBA028F-E725-4E99-A08B-672ADD712754}" dt="2025-02-27T09:05:42.251" v="291" actId="478"/>
          <ac:cxnSpMkLst>
            <pc:docMk/>
            <pc:sldMk cId="1232317547" sldId="421"/>
            <ac:cxnSpMk id="8" creationId="{832911BA-022A-7CFE-C6C5-37FDABF55E24}"/>
          </ac:cxnSpMkLst>
        </pc:cxnChg>
        <pc:cxnChg chg="add del mod">
          <ac:chgData name="Alexandra Badets" userId="ee27d061-926c-4746-91d1-ab78cf6f3ef4" providerId="ADAL" clId="{3CBA028F-E725-4E99-A08B-672ADD712754}" dt="2025-02-27T09:05:42.251" v="291" actId="478"/>
          <ac:cxnSpMkLst>
            <pc:docMk/>
            <pc:sldMk cId="1232317547" sldId="421"/>
            <ac:cxnSpMk id="9" creationId="{5C4C37E3-CD3A-9A48-3A90-BE63D059AFA6}"/>
          </ac:cxnSpMkLst>
        </pc:cxnChg>
        <pc:cxnChg chg="add del mod">
          <ac:chgData name="Alexandra Badets" userId="ee27d061-926c-4746-91d1-ab78cf6f3ef4" providerId="ADAL" clId="{3CBA028F-E725-4E99-A08B-672ADD712754}" dt="2025-02-27T09:05:42.251" v="291" actId="478"/>
          <ac:cxnSpMkLst>
            <pc:docMk/>
            <pc:sldMk cId="1232317547" sldId="421"/>
            <ac:cxnSpMk id="10" creationId="{92047257-376F-49EC-0D05-6FBCD1891EC8}"/>
          </ac:cxnSpMkLst>
        </pc:cxnChg>
        <pc:cxnChg chg="add del mod">
          <ac:chgData name="Alexandra Badets" userId="ee27d061-926c-4746-91d1-ab78cf6f3ef4" providerId="ADAL" clId="{3CBA028F-E725-4E99-A08B-672ADD712754}" dt="2025-02-27T09:05:42.251" v="291" actId="478"/>
          <ac:cxnSpMkLst>
            <pc:docMk/>
            <pc:sldMk cId="1232317547" sldId="421"/>
            <ac:cxnSpMk id="11" creationId="{6F22A974-76C7-EE22-E7C1-124CBDFED338}"/>
          </ac:cxnSpMkLst>
        </pc:cxnChg>
        <pc:cxnChg chg="add mod">
          <ac:chgData name="Alexandra Badets" userId="ee27d061-926c-4746-91d1-ab78cf6f3ef4" providerId="ADAL" clId="{3CBA028F-E725-4E99-A08B-672ADD712754}" dt="2025-02-27T09:15:34.360" v="623" actId="208"/>
          <ac:cxnSpMkLst>
            <pc:docMk/>
            <pc:sldMk cId="1232317547" sldId="421"/>
            <ac:cxnSpMk id="27" creationId="{CE219ECC-689C-F446-60B0-63A8126050B2}"/>
          </ac:cxnSpMkLst>
        </pc:cxnChg>
        <pc:cxnChg chg="add mod">
          <ac:chgData name="Alexandra Badets" userId="ee27d061-926c-4746-91d1-ab78cf6f3ef4" providerId="ADAL" clId="{3CBA028F-E725-4E99-A08B-672ADD712754}" dt="2025-02-27T09:48:22.941" v="1286" actId="1076"/>
          <ac:cxnSpMkLst>
            <pc:docMk/>
            <pc:sldMk cId="1232317547" sldId="421"/>
            <ac:cxnSpMk id="28" creationId="{EF4B35C5-897A-27D2-588A-C5CF5E70B4CC}"/>
          </ac:cxnSpMkLst>
        </pc:cxnChg>
        <pc:cxnChg chg="add mod">
          <ac:chgData name="Alexandra Badets" userId="ee27d061-926c-4746-91d1-ab78cf6f3ef4" providerId="ADAL" clId="{3CBA028F-E725-4E99-A08B-672ADD712754}" dt="2025-02-27T09:15:34.360" v="623" actId="208"/>
          <ac:cxnSpMkLst>
            <pc:docMk/>
            <pc:sldMk cId="1232317547" sldId="421"/>
            <ac:cxnSpMk id="29" creationId="{D893B035-21AD-9AF7-12C7-E82379808E56}"/>
          </ac:cxnSpMkLst>
        </pc:cxnChg>
        <pc:cxnChg chg="add mod">
          <ac:chgData name="Alexandra Badets" userId="ee27d061-926c-4746-91d1-ab78cf6f3ef4" providerId="ADAL" clId="{3CBA028F-E725-4E99-A08B-672ADD712754}" dt="2025-02-27T09:15:43.001" v="624" actId="208"/>
          <ac:cxnSpMkLst>
            <pc:docMk/>
            <pc:sldMk cId="1232317547" sldId="421"/>
            <ac:cxnSpMk id="31" creationId="{6329DCC1-898B-76C7-830F-B8AA53915CEE}"/>
          </ac:cxnSpMkLst>
        </pc:cxnChg>
        <pc:cxnChg chg="add mod">
          <ac:chgData name="Alexandra Badets" userId="ee27d061-926c-4746-91d1-ab78cf6f3ef4" providerId="ADAL" clId="{3CBA028F-E725-4E99-A08B-672ADD712754}" dt="2025-02-27T09:18:03.791" v="693" actId="1076"/>
          <ac:cxnSpMkLst>
            <pc:docMk/>
            <pc:sldMk cId="1232317547" sldId="421"/>
            <ac:cxnSpMk id="33" creationId="{4F52FE33-A4B5-A477-97F9-F308DAC08E02}"/>
          </ac:cxnSpMkLst>
        </pc:cxnChg>
      </pc:sldChg>
    </pc:docChg>
  </pc:docChgLst>
  <pc:docChgLst>
    <pc:chgData name="Alexandra Badets" userId="S::alexandra.badets@orientation-normandie.fr::ee27d061-926c-4746-91d1-ab78cf6f3ef4" providerId="AD" clId="Web-{CBE9F490-3EC0-5047-F8F4-8C99EB3E42C7}"/>
    <pc:docChg chg="modSld">
      <pc:chgData name="Alexandra Badets" userId="S::alexandra.badets@orientation-normandie.fr::ee27d061-926c-4746-91d1-ab78cf6f3ef4" providerId="AD" clId="Web-{CBE9F490-3EC0-5047-F8F4-8C99EB3E42C7}" dt="2025-02-28T10:39:05.428" v="31" actId="1076"/>
      <pc:docMkLst>
        <pc:docMk/>
      </pc:docMkLst>
      <pc:sldChg chg="modSp">
        <pc:chgData name="Alexandra Badets" userId="S::alexandra.badets@orientation-normandie.fr::ee27d061-926c-4746-91d1-ab78cf6f3ef4" providerId="AD" clId="Web-{CBE9F490-3EC0-5047-F8F4-8C99EB3E42C7}" dt="2025-02-28T10:39:05.428" v="31" actId="1076"/>
        <pc:sldMkLst>
          <pc:docMk/>
          <pc:sldMk cId="1232317547" sldId="421"/>
        </pc:sldMkLst>
        <pc:spChg chg="mod">
          <ac:chgData name="Alexandra Badets" userId="S::alexandra.badets@orientation-normandie.fr::ee27d061-926c-4746-91d1-ab78cf6f3ef4" providerId="AD" clId="Web-{CBE9F490-3EC0-5047-F8F4-8C99EB3E42C7}" dt="2025-02-28T10:38:28.677" v="22"/>
          <ac:spMkLst>
            <pc:docMk/>
            <pc:sldMk cId="1232317547" sldId="421"/>
            <ac:spMk id="18" creationId="{B3C24381-78D8-9AD3-D5E0-A92C0D2D5CFE}"/>
          </ac:spMkLst>
        </pc:spChg>
        <pc:spChg chg="mod">
          <ac:chgData name="Alexandra Badets" userId="S::alexandra.badets@orientation-normandie.fr::ee27d061-926c-4746-91d1-ab78cf6f3ef4" providerId="AD" clId="Web-{CBE9F490-3EC0-5047-F8F4-8C99EB3E42C7}" dt="2025-02-28T10:38:57.115" v="29" actId="1076"/>
          <ac:spMkLst>
            <pc:docMk/>
            <pc:sldMk cId="1232317547" sldId="421"/>
            <ac:spMk id="19" creationId="{79746FF4-C343-60F4-6E9C-5C705FC397A7}"/>
          </ac:spMkLst>
        </pc:spChg>
        <pc:spChg chg="mod">
          <ac:chgData name="Alexandra Badets" userId="S::alexandra.badets@orientation-normandie.fr::ee27d061-926c-4746-91d1-ab78cf6f3ef4" providerId="AD" clId="Web-{CBE9F490-3EC0-5047-F8F4-8C99EB3E42C7}" dt="2025-02-28T10:39:01.568" v="30" actId="1076"/>
          <ac:spMkLst>
            <pc:docMk/>
            <pc:sldMk cId="1232317547" sldId="421"/>
            <ac:spMk id="20" creationId="{B4163E50-3A51-BC80-5526-E273F2765E12}"/>
          </ac:spMkLst>
        </pc:spChg>
        <pc:spChg chg="mod">
          <ac:chgData name="Alexandra Badets" userId="S::alexandra.badets@orientation-normandie.fr::ee27d061-926c-4746-91d1-ab78cf6f3ef4" providerId="AD" clId="Web-{CBE9F490-3EC0-5047-F8F4-8C99EB3E42C7}" dt="2025-02-28T10:39:05.428" v="31" actId="1076"/>
          <ac:spMkLst>
            <pc:docMk/>
            <pc:sldMk cId="1232317547" sldId="421"/>
            <ac:spMk id="21" creationId="{80B4F157-BEE0-CDC6-D0ED-570849E39ED8}"/>
          </ac:spMkLst>
        </pc:spChg>
        <pc:spChg chg="mod">
          <ac:chgData name="Alexandra Badets" userId="S::alexandra.badets@orientation-normandie.fr::ee27d061-926c-4746-91d1-ab78cf6f3ef4" providerId="AD" clId="Web-{CBE9F490-3EC0-5047-F8F4-8C99EB3E42C7}" dt="2025-02-28T10:38:40.411" v="26" actId="1076"/>
          <ac:spMkLst>
            <pc:docMk/>
            <pc:sldMk cId="1232317547" sldId="421"/>
            <ac:spMk id="22" creationId="{2BA87193-8CDB-9CE9-FC5D-677AC5193922}"/>
          </ac:spMkLst>
        </pc:spChg>
        <pc:spChg chg="mod">
          <ac:chgData name="Alexandra Badets" userId="S::alexandra.badets@orientation-normandie.fr::ee27d061-926c-4746-91d1-ab78cf6f3ef4" providerId="AD" clId="Web-{CBE9F490-3EC0-5047-F8F4-8C99EB3E42C7}" dt="2025-02-28T10:38:47.427" v="28" actId="1076"/>
          <ac:spMkLst>
            <pc:docMk/>
            <pc:sldMk cId="1232317547" sldId="421"/>
            <ac:spMk id="30" creationId="{5CDDC20E-CE9F-E25C-2216-9A55187C694B}"/>
          </ac:spMkLst>
        </pc:spChg>
        <pc:spChg chg="mod">
          <ac:chgData name="Alexandra Badets" userId="S::alexandra.badets@orientation-normandie.fr::ee27d061-926c-4746-91d1-ab78cf6f3ef4" providerId="AD" clId="Web-{CBE9F490-3EC0-5047-F8F4-8C99EB3E42C7}" dt="2025-02-28T10:38:45.443" v="27" actId="1076"/>
          <ac:spMkLst>
            <pc:docMk/>
            <pc:sldMk cId="1232317547" sldId="421"/>
            <ac:spMk id="32" creationId="{5D41952B-63EB-4BF2-1066-B7393AEE31E1}"/>
          </ac:spMkLst>
        </pc:spChg>
        <pc:graphicFrameChg chg="mod modGraphic">
          <ac:chgData name="Alexandra Badets" userId="S::alexandra.badets@orientation-normandie.fr::ee27d061-926c-4746-91d1-ab78cf6f3ef4" providerId="AD" clId="Web-{CBE9F490-3EC0-5047-F8F4-8C99EB3E42C7}" dt="2025-02-28T10:37:59.020" v="17"/>
          <ac:graphicFrameMkLst>
            <pc:docMk/>
            <pc:sldMk cId="1232317547" sldId="421"/>
            <ac:graphicFrameMk id="3" creationId="{07F203E0-738B-9172-93B0-2859523E4511}"/>
          </ac:graphicFrameMkLst>
        </pc:graphicFrameChg>
        <pc:cxnChg chg="mod">
          <ac:chgData name="Alexandra Badets" userId="S::alexandra.badets@orientation-normandie.fr::ee27d061-926c-4746-91d1-ab78cf6f3ef4" providerId="AD" clId="Web-{CBE9F490-3EC0-5047-F8F4-8C99EB3E42C7}" dt="2025-02-28T10:38:36.052" v="25" actId="1076"/>
          <ac:cxnSpMkLst>
            <pc:docMk/>
            <pc:sldMk cId="1232317547" sldId="421"/>
            <ac:cxnSpMk id="28" creationId="{EF4B35C5-897A-27D2-588A-C5CF5E70B4C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D9D84-5585-453C-811E-328C05968CFB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28B3D-0F5D-4DD7-B1A1-10B2EED3DC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34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6C00CA3-1704-684E-B427-438D73096A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250" y="891835"/>
            <a:ext cx="6667500" cy="3810000"/>
          </a:xfrm>
          <a:prstGeom prst="rect">
            <a:avLst/>
          </a:prstGeom>
        </p:spPr>
      </p:pic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6B267188-01CC-6D4D-9690-9B834BB6B5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778301"/>
            <a:ext cx="9906000" cy="979058"/>
          </a:xfrm>
          <a:prstGeom prst="rect">
            <a:avLst/>
          </a:prstGeom>
        </p:spPr>
        <p:txBody>
          <a:bodyPr lIns="788543" tIns="0" rIns="788543" bIns="157708" anchor="b" anchorCtr="0">
            <a:noAutofit/>
          </a:bodyPr>
          <a:lstStyle>
            <a:lvl1pPr marL="0" indent="0" algn="ctr">
              <a:buNone/>
              <a:defRPr sz="1800" b="1" i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err="1"/>
              <a:t>Parcours-metier.normandie.fr</a:t>
            </a:r>
            <a:r>
              <a:rPr lang="pt-BR"/>
              <a:t>/</a:t>
            </a:r>
            <a:r>
              <a:rPr lang="pt-BR" err="1"/>
              <a:t>orientation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32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9F3737A-6DAF-8248-BC29-6D0145D70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1601" y="1556348"/>
            <a:ext cx="8320916" cy="3959521"/>
          </a:xfrm>
          <a:prstGeom prst="rect">
            <a:avLst/>
          </a:prstGeom>
        </p:spPr>
        <p:txBody>
          <a:bodyPr tIns="180000" anchor="t"/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rgbClr val="FFFFFF"/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  <a:p>
            <a:pPr lvl="0"/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1C7BE485-56AE-8347-88A0-F4BD63FB4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601" y="715027"/>
            <a:ext cx="8320916" cy="841321"/>
          </a:xfrm>
          <a:prstGeom prst="rect">
            <a:avLst/>
          </a:prstGeom>
        </p:spPr>
        <p:txBody>
          <a:bodyPr tIns="46800" anchor="t">
            <a:spAutoFit/>
          </a:bodyPr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</p:txBody>
      </p:sp>
    </p:spTree>
    <p:extLst>
      <p:ext uri="{BB962C8B-B14F-4D97-AF65-F5344CB8AC3E}">
        <p14:creationId xmlns:p14="http://schemas.microsoft.com/office/powerpoint/2010/main" val="246615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63EEF4B9-7F8B-7C4B-BEBD-D96A3714AB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1" y="788320"/>
            <a:ext cx="8301283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388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63EEF4B9-7F8B-7C4B-BEBD-D96A3714AB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1" y="788320"/>
            <a:ext cx="5411363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C8FF8E0D-95AF-7C42-9A63-C14FFD6AB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2954" y="788320"/>
            <a:ext cx="2499930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673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63EEF4B9-7F8B-7C4B-BEBD-D96A3714AB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2" y="788320"/>
            <a:ext cx="2499930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C8FF8E0D-95AF-7C42-9A63-C14FFD6AB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3035" y="788320"/>
            <a:ext cx="5389849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120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63EEF4B9-7F8B-7C4B-BEBD-D96A3714AB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2" y="788320"/>
            <a:ext cx="2499930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F8E2FD21-2A55-DC41-BE44-1EA3324A05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03035" y="788320"/>
            <a:ext cx="2499930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C8FF8E0D-95AF-7C42-9A63-C14FFD6AB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2954" y="788320"/>
            <a:ext cx="2499930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618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9BEAA538-8192-F24C-8EBC-735B5CBC2E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2" y="788320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pour une image  4">
            <a:extLst>
              <a:ext uri="{FF2B5EF4-FFF2-40B4-BE49-F238E27FC236}">
                <a16:creationId xmlns:a16="http://schemas.microsoft.com/office/drawing/2014/main" id="{585395FC-D15F-9746-9516-24B1005620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03035" y="788320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D180A8EF-E81A-0F4F-A49E-2E293560C0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2954" y="788320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0AA0DC16-0FD9-C44D-87EB-51B1C64A4D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1602" y="3327125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CE1B7674-749C-954A-897C-306BAF80AA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03035" y="3327125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7" name="Espace réservé pour une image  4">
            <a:extLst>
              <a:ext uri="{FF2B5EF4-FFF2-40B4-BE49-F238E27FC236}">
                <a16:creationId xmlns:a16="http://schemas.microsoft.com/office/drawing/2014/main" id="{604451EE-5B85-4B4C-89E0-D87998C1CC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92954" y="3327125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166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84F550-5D62-7846-9793-B33761401F28}"/>
              </a:ext>
            </a:extLst>
          </p:cNvPr>
          <p:cNvSpPr/>
          <p:nvPr/>
        </p:nvSpPr>
        <p:spPr>
          <a:xfrm>
            <a:off x="501193" y="503309"/>
            <a:ext cx="8903626" cy="5346587"/>
          </a:xfrm>
          <a:prstGeom prst="rect">
            <a:avLst/>
          </a:prstGeom>
          <a:solidFill>
            <a:srgbClr val="51B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2221"/>
            <a:r>
              <a:rPr lang="fr-FR" sz="170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4D7B389A-43AB-B84C-99C6-B0ECC24E9E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181" y="503309"/>
            <a:ext cx="8903626" cy="53465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52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BD35EB-9F49-A644-AFC0-9122B80DC224}"/>
              </a:ext>
            </a:extLst>
          </p:cNvPr>
          <p:cNvSpPr/>
          <p:nvPr userDrawn="1"/>
        </p:nvSpPr>
        <p:spPr>
          <a:xfrm>
            <a:off x="791286" y="788320"/>
            <a:ext cx="8323428" cy="47068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446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966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D5BD28D-67D0-3341-B2DC-FEC794C8C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250" y="891835"/>
            <a:ext cx="6667500" cy="3810000"/>
          </a:xfrm>
          <a:prstGeom prst="rect">
            <a:avLst/>
          </a:prstGeom>
        </p:spPr>
      </p:pic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1A785E0A-380C-654C-88A0-62F8AA7A11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778301"/>
            <a:ext cx="9906000" cy="979058"/>
          </a:xfrm>
          <a:prstGeom prst="rect">
            <a:avLst/>
          </a:prstGeom>
        </p:spPr>
        <p:txBody>
          <a:bodyPr lIns="788543" tIns="0" rIns="788543" bIns="157708" anchor="b" anchorCtr="0">
            <a:noAutofit/>
          </a:bodyPr>
          <a:lstStyle>
            <a:lvl1pPr marL="0" indent="0" algn="ctr">
              <a:buNone/>
              <a:defRPr sz="1800" b="1" i="0" baseline="0">
                <a:solidFill>
                  <a:schemeClr val="accent6">
                    <a:lumMod val="5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err="1"/>
              <a:t>Parcours-metier.normandie.fr</a:t>
            </a:r>
            <a:r>
              <a:rPr lang="pt-BR"/>
              <a:t>/</a:t>
            </a:r>
            <a:r>
              <a:rPr lang="pt-BR" err="1"/>
              <a:t>orientation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93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3BD71AE-F240-6F41-BE0E-65E8D98A7A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250" y="891835"/>
            <a:ext cx="6667500" cy="3810000"/>
          </a:xfrm>
          <a:prstGeom prst="rect">
            <a:avLst/>
          </a:prstGeom>
        </p:spPr>
      </p:pic>
      <p:pic>
        <p:nvPicPr>
          <p:cNvPr id="4" name="Image 3" descr="Une image contenant personne, joueur, tenant, raquette&#10;&#10;Description générée automatiquement">
            <a:extLst>
              <a:ext uri="{FF2B5EF4-FFF2-40B4-BE49-F238E27FC236}">
                <a16:creationId xmlns:a16="http://schemas.microsoft.com/office/drawing/2014/main" id="{C6621A74-5678-FD41-8FBC-FDDA96C62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"/>
          <a:stretch/>
        </p:blipFill>
        <p:spPr>
          <a:xfrm>
            <a:off x="7096046" y="4701835"/>
            <a:ext cx="2809954" cy="2156165"/>
          </a:xfrm>
          <a:prstGeom prst="rect">
            <a:avLst/>
          </a:prstGeom>
        </p:spPr>
      </p:pic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1076EDA-9E8A-A04D-8C06-7C67C20C9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778301"/>
            <a:ext cx="9906000" cy="979058"/>
          </a:xfrm>
          <a:prstGeom prst="rect">
            <a:avLst/>
          </a:prstGeom>
        </p:spPr>
        <p:txBody>
          <a:bodyPr lIns="788543" tIns="0" rIns="788543" bIns="157708" anchor="b" anchorCtr="0">
            <a:noAutofit/>
          </a:bodyPr>
          <a:lstStyle>
            <a:lvl1pPr marL="0" indent="0" algn="ctr">
              <a:buNone/>
              <a:defRPr sz="1800" b="1" i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err="1"/>
              <a:t>Parcours-metier.normandie.fr</a:t>
            </a:r>
            <a:r>
              <a:rPr lang="pt-BR"/>
              <a:t>/</a:t>
            </a:r>
            <a:r>
              <a:rPr lang="pt-BR" err="1"/>
              <a:t>orientation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906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D5BD28D-67D0-3341-B2DC-FEC794C8C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250" y="891835"/>
            <a:ext cx="6667500" cy="3810000"/>
          </a:xfrm>
          <a:prstGeom prst="rect">
            <a:avLst/>
          </a:prstGeom>
        </p:spPr>
      </p:pic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1A785E0A-380C-654C-88A0-62F8AA7A11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778301"/>
            <a:ext cx="9906000" cy="979058"/>
          </a:xfrm>
          <a:prstGeom prst="rect">
            <a:avLst/>
          </a:prstGeom>
        </p:spPr>
        <p:txBody>
          <a:bodyPr lIns="788543" tIns="0" rIns="788543" bIns="157708" anchor="b" anchorCtr="0">
            <a:noAutofit/>
          </a:bodyPr>
          <a:lstStyle>
            <a:lvl1pPr marL="0" indent="0" algn="ctr">
              <a:buNone/>
              <a:defRPr sz="1800" b="1" i="0" baseline="0">
                <a:solidFill>
                  <a:schemeClr val="accent6">
                    <a:lumMod val="5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err="1"/>
              <a:t>Parcours-metier.normandie.fr</a:t>
            </a:r>
            <a:r>
              <a:rPr lang="pt-BR"/>
              <a:t>/</a:t>
            </a:r>
            <a:r>
              <a:rPr lang="pt-BR" err="1"/>
              <a:t>orientation</a:t>
            </a:r>
            <a:endParaRPr lang="fr-FR"/>
          </a:p>
        </p:txBody>
      </p:sp>
      <p:pic>
        <p:nvPicPr>
          <p:cNvPr id="6" name="Image 5" descr="Une image contenant personne, joueur, tenant, raquette&#10;&#10;Description générée automatiquement">
            <a:extLst>
              <a:ext uri="{FF2B5EF4-FFF2-40B4-BE49-F238E27FC236}">
                <a16:creationId xmlns:a16="http://schemas.microsoft.com/office/drawing/2014/main" id="{6936F26B-B820-9D46-A05D-9E1090304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"/>
          <a:stretch/>
        </p:blipFill>
        <p:spPr>
          <a:xfrm>
            <a:off x="7096046" y="4701835"/>
            <a:ext cx="2809954" cy="215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24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6C00CA3-1704-684E-B427-438D73096A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250" y="1685585"/>
            <a:ext cx="6667500" cy="2222500"/>
          </a:xfrm>
          <a:prstGeom prst="rect">
            <a:avLst/>
          </a:prstGeom>
        </p:spPr>
      </p:pic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6B267188-01CC-6D4D-9690-9B834BB6B5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418556"/>
            <a:ext cx="9906000" cy="979058"/>
          </a:xfrm>
          <a:prstGeom prst="rect">
            <a:avLst/>
          </a:prstGeom>
        </p:spPr>
        <p:txBody>
          <a:bodyPr lIns="788543" tIns="0" rIns="788543" bIns="157708" anchor="b" anchorCtr="0">
            <a:noAutofit/>
          </a:bodyPr>
          <a:lstStyle>
            <a:lvl1pPr marL="0" indent="0" algn="ctr">
              <a:buNone/>
              <a:defRPr sz="1800" b="1" i="0" baseline="0">
                <a:solidFill>
                  <a:schemeClr val="accent6">
                    <a:lumMod val="5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err="1"/>
              <a:t>Parcours-metier.normandie.fr</a:t>
            </a:r>
            <a:r>
              <a:rPr lang="pt-BR"/>
              <a:t>/</a:t>
            </a:r>
            <a:r>
              <a:rPr lang="pt-BR" err="1"/>
              <a:t>orientation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363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445965D-7117-4547-85EE-290D9FB8E8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250" y="1685585"/>
            <a:ext cx="6667500" cy="2222500"/>
          </a:xfrm>
          <a:prstGeom prst="rect">
            <a:avLst/>
          </a:prstGeom>
        </p:spPr>
      </p:pic>
      <p:pic>
        <p:nvPicPr>
          <p:cNvPr id="4" name="Image 3" descr="Une image contenant personne, joueur, tenant, raquette&#10;&#10;Description générée automatiquement">
            <a:extLst>
              <a:ext uri="{FF2B5EF4-FFF2-40B4-BE49-F238E27FC236}">
                <a16:creationId xmlns:a16="http://schemas.microsoft.com/office/drawing/2014/main" id="{C6621A74-5678-FD41-8FBC-FDDA96C62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"/>
          <a:stretch/>
        </p:blipFill>
        <p:spPr>
          <a:xfrm>
            <a:off x="7096046" y="4701835"/>
            <a:ext cx="2809954" cy="2156165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1A5567-ED6F-4D47-9830-5ADB9B4540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418556"/>
            <a:ext cx="9906000" cy="979058"/>
          </a:xfrm>
          <a:prstGeom prst="rect">
            <a:avLst/>
          </a:prstGeom>
        </p:spPr>
        <p:txBody>
          <a:bodyPr lIns="788543" tIns="0" rIns="788543" bIns="157708" anchor="b" anchorCtr="0">
            <a:noAutofit/>
          </a:bodyPr>
          <a:lstStyle>
            <a:lvl1pPr marL="0" indent="0" algn="ctr">
              <a:buNone/>
              <a:defRPr sz="1800" b="1" i="0" baseline="0">
                <a:solidFill>
                  <a:schemeClr val="accent6">
                    <a:lumMod val="5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err="1"/>
              <a:t>Parcours-metier.normandie.fr</a:t>
            </a:r>
            <a:r>
              <a:rPr lang="pt-BR"/>
              <a:t>/</a:t>
            </a:r>
            <a:r>
              <a:rPr lang="pt-BR" err="1"/>
              <a:t>orientation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250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57890"/>
            <a:ext cx="9906000" cy="987541"/>
          </a:xfrm>
          <a:prstGeom prst="rect">
            <a:avLst/>
          </a:prstGeom>
        </p:spPr>
        <p:txBody>
          <a:bodyPr lIns="80115" tIns="0" rIns="80115" bIns="78854" anchor="b" anchorCtr="0"/>
          <a:lstStyle>
            <a:lvl1pPr marL="0" indent="0" algn="ctr">
              <a:buNone/>
              <a:defRPr sz="3500" b="0" i="0" baseline="0">
                <a:solidFill>
                  <a:schemeClr val="accent6">
                    <a:lumMod val="25000"/>
                  </a:schemeClr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Titre de la diapositive</a:t>
            </a:r>
            <a:endParaRPr 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45424"/>
            <a:ext cx="9906000" cy="466434"/>
          </a:xfrm>
          <a:prstGeom prst="rect">
            <a:avLst/>
          </a:prstGeom>
        </p:spPr>
        <p:txBody>
          <a:bodyPr lIns="788543" tIns="0" rIns="788543" bIns="157708" anchor="t" anchorCtr="0">
            <a:spAutoFit/>
          </a:bodyPr>
          <a:lstStyle>
            <a:lvl1pPr marL="0" indent="0" algn="ctr">
              <a:buNone/>
              <a:defRPr sz="2100" b="0" i="0" baseline="0">
                <a:solidFill>
                  <a:schemeClr val="accent6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Sous-titre de la diapositive (facultatif)</a:t>
            </a:r>
            <a:endParaRPr lang="fr-FR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"/>
            <a:ext cx="9906000" cy="2557883"/>
          </a:xfrm>
          <a:prstGeom prst="rect">
            <a:avLst/>
          </a:prstGeom>
        </p:spPr>
        <p:txBody>
          <a:bodyPr lIns="80115" tIns="0" rIns="80115" bIns="78854" anchor="b" anchorCtr="0"/>
          <a:lstStyle>
            <a:lvl1pPr marL="0" indent="0" algn="ctr">
              <a:spcAft>
                <a:spcPts val="1578"/>
              </a:spcAft>
              <a:buNone/>
              <a:defRPr sz="3500" b="0" i="0" cap="all" baseline="0">
                <a:solidFill>
                  <a:schemeClr val="accent6">
                    <a:lumMod val="75000"/>
                  </a:schemeClr>
                </a:solidFill>
                <a:latin typeface="Vision Thin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GROS-TITRE (facultatif)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011858"/>
            <a:ext cx="9906000" cy="979058"/>
          </a:xfrm>
          <a:prstGeom prst="rect">
            <a:avLst/>
          </a:prstGeom>
        </p:spPr>
        <p:txBody>
          <a:bodyPr lIns="788543" tIns="0" rIns="788543" bIns="157708" anchor="b" anchorCtr="0">
            <a:noAutofit/>
          </a:bodyPr>
          <a:lstStyle>
            <a:lvl1pPr marL="0" indent="0" algn="ctr">
              <a:buNone/>
              <a:defRPr sz="1800" b="1" i="0" baseline="0">
                <a:solidFill>
                  <a:schemeClr val="accent6">
                    <a:lumMod val="7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Service rédacteur du document (facultatif)</a:t>
            </a:r>
            <a:endParaRPr lang="fr-FR"/>
          </a:p>
        </p:txBody>
      </p:sp>
      <p:sp>
        <p:nvSpPr>
          <p:cNvPr id="11" name="Espace réservé pour une image  17"/>
          <p:cNvSpPr>
            <a:spLocks noGrp="1"/>
          </p:cNvSpPr>
          <p:nvPr>
            <p:ph type="pic" sz="quarter" idx="15"/>
          </p:nvPr>
        </p:nvSpPr>
        <p:spPr>
          <a:xfrm>
            <a:off x="596377" y="608308"/>
            <a:ext cx="2379130" cy="1283758"/>
          </a:xfrm>
          <a:prstGeom prst="rect">
            <a:avLst/>
          </a:prstGeom>
        </p:spPr>
        <p:txBody>
          <a:bodyPr lIns="80115" tIns="40058" rIns="80115" bIns="40058"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756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9BA083-7D3F-054C-AF02-5B6E57D312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9367" y="715030"/>
            <a:ext cx="4825032" cy="4836681"/>
          </a:xfrm>
          <a:prstGeom prst="rect">
            <a:avLst/>
          </a:prstGeom>
        </p:spPr>
        <p:txBody>
          <a:bodyPr anchor="ctr"/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chemeClr val="accent6">
                    <a:lumMod val="50000"/>
                  </a:schemeClr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  <a:p>
            <a:pPr lvl="0"/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</a:t>
            </a:r>
          </a:p>
        </p:txBody>
      </p:sp>
      <p:sp>
        <p:nvSpPr>
          <p:cNvPr id="12" name="Espace réservé pour une image  4">
            <a:extLst>
              <a:ext uri="{FF2B5EF4-FFF2-40B4-BE49-F238E27FC236}">
                <a16:creationId xmlns:a16="http://schemas.microsoft.com/office/drawing/2014/main" id="{D7257E2E-85D1-E24F-A580-56B5B688F0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1" y="715030"/>
            <a:ext cx="3180427" cy="48366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934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9F3737A-6DAF-8248-BC29-6D0145D70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1601" y="715030"/>
            <a:ext cx="4825032" cy="4836681"/>
          </a:xfrm>
          <a:prstGeom prst="rect">
            <a:avLst/>
          </a:prstGeom>
        </p:spPr>
        <p:txBody>
          <a:bodyPr anchor="ctr"/>
          <a:lstStyle>
            <a:lvl1pPr marL="0" marR="0" indent="0" algn="r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chemeClr val="accent6">
                    <a:lumMod val="50000"/>
                  </a:schemeClr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  <a:p>
            <a:pPr lvl="0"/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</a:t>
            </a:r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F6A18D3D-2439-B049-9DEE-BC3A1B5516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090" y="715029"/>
            <a:ext cx="3180427" cy="48366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555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9F3737A-6DAF-8248-BC29-6D0145D70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1601" y="1056661"/>
            <a:ext cx="8320916" cy="4467350"/>
          </a:xfrm>
          <a:prstGeom prst="rect">
            <a:avLst/>
          </a:prstGeom>
        </p:spPr>
        <p:txBody>
          <a:bodyPr tIns="180000" anchor="t"/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chemeClr val="accent6">
                    <a:lumMod val="50000"/>
                  </a:schemeClr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  <a:p>
            <a:pPr lvl="0"/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1C7BE485-56AE-8347-88A0-F4BD63FB4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601" y="715029"/>
            <a:ext cx="8320916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6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2166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9F3737A-6DAF-8248-BC29-6D0145D70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1601" y="1305959"/>
            <a:ext cx="8320916" cy="4190353"/>
          </a:xfrm>
          <a:prstGeom prst="rect">
            <a:avLst/>
          </a:prstGeom>
        </p:spPr>
        <p:txBody>
          <a:bodyPr tIns="180000" anchor="t"/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chemeClr val="accent6">
                    <a:lumMod val="50000"/>
                  </a:schemeClr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  <a:p>
            <a:pPr lvl="0"/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1C7BE485-56AE-8347-88A0-F4BD63FB4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601" y="715028"/>
            <a:ext cx="8320916" cy="5909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6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0883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9F3737A-6DAF-8248-BC29-6D0145D70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1601" y="1556348"/>
            <a:ext cx="8320916" cy="3959521"/>
          </a:xfrm>
          <a:prstGeom prst="rect">
            <a:avLst/>
          </a:prstGeom>
        </p:spPr>
        <p:txBody>
          <a:bodyPr tIns="180000" anchor="t"/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chemeClr val="accent6">
                    <a:lumMod val="50000"/>
                  </a:schemeClr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  <a:p>
            <a:pPr lvl="0"/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1C7BE485-56AE-8347-88A0-F4BD63FB4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601" y="715027"/>
            <a:ext cx="8320916" cy="841321"/>
          </a:xfrm>
          <a:prstGeom prst="rect">
            <a:avLst/>
          </a:prstGeom>
        </p:spPr>
        <p:txBody>
          <a:bodyPr tIns="46800" anchor="t">
            <a:spAutoFit/>
          </a:bodyPr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6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</p:txBody>
      </p:sp>
    </p:spTree>
    <p:extLst>
      <p:ext uri="{BB962C8B-B14F-4D97-AF65-F5344CB8AC3E}">
        <p14:creationId xmlns:p14="http://schemas.microsoft.com/office/powerpoint/2010/main" val="2180883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63EEF4B9-7F8B-7C4B-BEBD-D96A3714AB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1" y="788320"/>
            <a:ext cx="8301283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accent6">
                    <a:lumMod val="5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05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6C00CA3-1704-684E-B427-438D73096A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250" y="1685585"/>
            <a:ext cx="6667500" cy="2222500"/>
          </a:xfrm>
          <a:prstGeom prst="rect">
            <a:avLst/>
          </a:prstGeom>
        </p:spPr>
      </p:pic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6B267188-01CC-6D4D-9690-9B834BB6B5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418556"/>
            <a:ext cx="9906000" cy="979058"/>
          </a:xfrm>
          <a:prstGeom prst="rect">
            <a:avLst/>
          </a:prstGeom>
        </p:spPr>
        <p:txBody>
          <a:bodyPr lIns="788543" tIns="0" rIns="788543" bIns="157708" anchor="b" anchorCtr="0">
            <a:noAutofit/>
          </a:bodyPr>
          <a:lstStyle>
            <a:lvl1pPr marL="0" indent="0" algn="ctr">
              <a:buNone/>
              <a:defRPr sz="1800" b="1" i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err="1"/>
              <a:t>Parcours-metier.normandie.fr</a:t>
            </a:r>
            <a:r>
              <a:rPr lang="pt-BR"/>
              <a:t>/</a:t>
            </a:r>
            <a:r>
              <a:rPr lang="pt-BR" err="1"/>
              <a:t>orientation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63EEF4B9-7F8B-7C4B-BEBD-D96A3714AB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1" y="788320"/>
            <a:ext cx="5411363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accent6">
                    <a:lumMod val="5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C8FF8E0D-95AF-7C42-9A63-C14FFD6AB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2954" y="788320"/>
            <a:ext cx="2499930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accent6">
                    <a:lumMod val="5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803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63EEF4B9-7F8B-7C4B-BEBD-D96A3714AB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2" y="788320"/>
            <a:ext cx="2499930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accent6">
                    <a:lumMod val="5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C8FF8E0D-95AF-7C42-9A63-C14FFD6AB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3035" y="788320"/>
            <a:ext cx="5389849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accent6">
                    <a:lumMod val="5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934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63EEF4B9-7F8B-7C4B-BEBD-D96A3714AB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2" y="788320"/>
            <a:ext cx="2499930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accent6">
                    <a:lumMod val="5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F8E2FD21-2A55-DC41-BE44-1EA3324A05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03035" y="788320"/>
            <a:ext cx="2499930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accent6">
                    <a:lumMod val="5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C8FF8E0D-95AF-7C42-9A63-C14FFD6AB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2954" y="788320"/>
            <a:ext cx="2499930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accent6">
                    <a:lumMod val="5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686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9BEAA538-8192-F24C-8EBC-735B5CBC2E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2" y="788320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accent6">
                    <a:lumMod val="5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pour une image  4">
            <a:extLst>
              <a:ext uri="{FF2B5EF4-FFF2-40B4-BE49-F238E27FC236}">
                <a16:creationId xmlns:a16="http://schemas.microsoft.com/office/drawing/2014/main" id="{585395FC-D15F-9746-9516-24B1005620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03035" y="788320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accent6">
                    <a:lumMod val="5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D180A8EF-E81A-0F4F-A49E-2E293560C0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2954" y="788320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accent6">
                    <a:lumMod val="5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0AA0DC16-0FD9-C44D-87EB-51B1C64A4D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1602" y="3327125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accent6">
                    <a:lumMod val="5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CE1B7674-749C-954A-897C-306BAF80AA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03035" y="3327125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accent6">
                    <a:lumMod val="5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7" name="Espace réservé pour une image  4">
            <a:extLst>
              <a:ext uri="{FF2B5EF4-FFF2-40B4-BE49-F238E27FC236}">
                <a16:creationId xmlns:a16="http://schemas.microsoft.com/office/drawing/2014/main" id="{604451EE-5B85-4B4C-89E0-D87998C1CC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92954" y="3327125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accent6">
                    <a:lumMod val="5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739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4D7B389A-43AB-B84C-99C6-B0ECC24E9E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181" y="503309"/>
            <a:ext cx="8903626" cy="53465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accent6">
                    <a:lumMod val="5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155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BD35EB-9F49-A644-AFC0-9122B80DC224}"/>
              </a:ext>
            </a:extLst>
          </p:cNvPr>
          <p:cNvSpPr/>
          <p:nvPr userDrawn="1"/>
        </p:nvSpPr>
        <p:spPr>
          <a:xfrm>
            <a:off x="509955" y="492369"/>
            <a:ext cx="9064868" cy="54600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068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007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7192AB11-E5C5-6142-B0B8-6CCB350DC6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347536"/>
            <a:ext cx="9906000" cy="570300"/>
          </a:xfrm>
          <a:prstGeom prst="rect">
            <a:avLst/>
          </a:prstGeom>
        </p:spPr>
        <p:txBody>
          <a:bodyPr lIns="788153" tIns="0" rIns="788153" bIns="63058" anchor="b" anchorCtr="0"/>
          <a:lstStyle>
            <a:lvl1pPr marL="0" indent="0" algn="ctr">
              <a:buNone/>
              <a:defRPr sz="1600" b="0" i="0" baseline="0">
                <a:solidFill>
                  <a:schemeClr val="accent6">
                    <a:lumMod val="25000"/>
                  </a:schemeClr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Service </a:t>
            </a:r>
            <a:r>
              <a:rPr lang="pt-BR" err="1"/>
              <a:t>rédacteur</a:t>
            </a:r>
            <a:r>
              <a:rPr lang="pt-BR"/>
              <a:t> </a:t>
            </a:r>
            <a:r>
              <a:rPr lang="pt-BR" err="1"/>
              <a:t>du</a:t>
            </a:r>
            <a:r>
              <a:rPr lang="pt-BR"/>
              <a:t> </a:t>
            </a:r>
            <a:r>
              <a:rPr lang="pt-BR" err="1"/>
              <a:t>document</a:t>
            </a:r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10D5D9A-DAFF-7C44-8EA1-892D464B69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17836"/>
            <a:ext cx="9906000" cy="570300"/>
          </a:xfrm>
          <a:prstGeom prst="rect">
            <a:avLst/>
          </a:prstGeom>
        </p:spPr>
        <p:txBody>
          <a:bodyPr lIns="788153" tIns="0" rIns="788153" bIns="63058" anchor="t" anchorCtr="0"/>
          <a:lstStyle>
            <a:lvl1pPr marL="0" indent="0" algn="ctr">
              <a:buNone/>
              <a:defRPr sz="16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err="1"/>
              <a:t>Département</a:t>
            </a:r>
            <a:r>
              <a:rPr lang="pt-BR"/>
              <a:t> </a:t>
            </a:r>
            <a:r>
              <a:rPr lang="pt-BR" err="1"/>
              <a:t>rédacteur</a:t>
            </a:r>
            <a:r>
              <a:rPr lang="pt-BR"/>
              <a:t> </a:t>
            </a:r>
            <a:r>
              <a:rPr lang="pt-BR" err="1"/>
              <a:t>du</a:t>
            </a:r>
            <a:r>
              <a:rPr lang="pt-BR"/>
              <a:t> </a:t>
            </a:r>
            <a:r>
              <a:rPr lang="pt-BR" err="1"/>
              <a:t>document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684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57890"/>
            <a:ext cx="9906000" cy="987541"/>
          </a:xfrm>
          <a:prstGeom prst="rect">
            <a:avLst/>
          </a:prstGeom>
        </p:spPr>
        <p:txBody>
          <a:bodyPr lIns="80115" tIns="0" rIns="80115" bIns="78854" anchor="b" anchorCtr="0"/>
          <a:lstStyle>
            <a:lvl1pPr marL="0" indent="0" algn="ctr">
              <a:buNone/>
              <a:defRPr sz="3500" b="0" i="0" baseline="0">
                <a:solidFill>
                  <a:schemeClr val="bg2">
                    <a:lumMod val="25000"/>
                  </a:schemeClr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Titre de la diapositive</a:t>
            </a:r>
            <a:endParaRPr 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45424"/>
            <a:ext cx="9906000" cy="466434"/>
          </a:xfrm>
          <a:prstGeom prst="rect">
            <a:avLst/>
          </a:prstGeom>
        </p:spPr>
        <p:txBody>
          <a:bodyPr lIns="788543" tIns="0" rIns="788543" bIns="157708" anchor="t" anchorCtr="0">
            <a:spAutoFit/>
          </a:bodyPr>
          <a:lstStyle>
            <a:lvl1pPr marL="0" indent="0" algn="ctr">
              <a:buNone/>
              <a:defRPr sz="2100" b="0" i="0" baseline="0">
                <a:solidFill>
                  <a:schemeClr val="bg2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Sous-titre de la diapositive (facultatif)</a:t>
            </a:r>
            <a:endParaRPr lang="fr-FR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"/>
            <a:ext cx="9906000" cy="2557883"/>
          </a:xfrm>
          <a:prstGeom prst="rect">
            <a:avLst/>
          </a:prstGeom>
        </p:spPr>
        <p:txBody>
          <a:bodyPr lIns="80115" tIns="0" rIns="80115" bIns="78854" anchor="b" anchorCtr="0"/>
          <a:lstStyle>
            <a:lvl1pPr marL="0" indent="0" algn="ctr">
              <a:spcAft>
                <a:spcPts val="1578"/>
              </a:spcAft>
              <a:buNone/>
              <a:defRPr sz="3500" b="0" i="0" cap="all" baseline="0">
                <a:solidFill>
                  <a:schemeClr val="bg2">
                    <a:lumMod val="75000"/>
                  </a:schemeClr>
                </a:solidFill>
                <a:latin typeface="Vision Thin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GROS-TITRE (facultatif)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011858"/>
            <a:ext cx="9906000" cy="979058"/>
          </a:xfrm>
          <a:prstGeom prst="rect">
            <a:avLst/>
          </a:prstGeom>
        </p:spPr>
        <p:txBody>
          <a:bodyPr lIns="788543" tIns="0" rIns="788543" bIns="157708" anchor="b" anchorCtr="0">
            <a:noAutofit/>
          </a:bodyPr>
          <a:lstStyle>
            <a:lvl1pPr marL="0" indent="0" algn="ctr">
              <a:buNone/>
              <a:defRPr sz="1800" b="1" i="0" baseline="0">
                <a:solidFill>
                  <a:schemeClr val="bg2">
                    <a:lumMod val="7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Service rédacteur du document (facultatif)</a:t>
            </a:r>
            <a:endParaRPr lang="fr-FR"/>
          </a:p>
        </p:txBody>
      </p:sp>
      <p:sp>
        <p:nvSpPr>
          <p:cNvPr id="11" name="Espace réservé pour une image  17"/>
          <p:cNvSpPr>
            <a:spLocks noGrp="1"/>
          </p:cNvSpPr>
          <p:nvPr>
            <p:ph type="pic" sz="quarter" idx="15"/>
          </p:nvPr>
        </p:nvSpPr>
        <p:spPr>
          <a:xfrm>
            <a:off x="596377" y="608308"/>
            <a:ext cx="2379130" cy="1283758"/>
          </a:xfrm>
          <a:prstGeom prst="rect">
            <a:avLst/>
          </a:prstGeom>
        </p:spPr>
        <p:txBody>
          <a:bodyPr lIns="80115" tIns="40058" rIns="80115" bIns="40058"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929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9BA083-7D3F-054C-AF02-5B6E57D312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9367" y="715030"/>
            <a:ext cx="4825032" cy="4836681"/>
          </a:xfrm>
          <a:prstGeom prst="rect">
            <a:avLst/>
          </a:prstGeom>
        </p:spPr>
        <p:txBody>
          <a:bodyPr anchor="ctr"/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chemeClr val="bg2">
                    <a:lumMod val="25000"/>
                  </a:schemeClr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  <a:p>
            <a:pPr lvl="0"/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</a:t>
            </a:r>
          </a:p>
        </p:txBody>
      </p:sp>
      <p:sp>
        <p:nvSpPr>
          <p:cNvPr id="12" name="Espace réservé pour une image  4">
            <a:extLst>
              <a:ext uri="{FF2B5EF4-FFF2-40B4-BE49-F238E27FC236}">
                <a16:creationId xmlns:a16="http://schemas.microsoft.com/office/drawing/2014/main" id="{D7257E2E-85D1-E24F-A580-56B5B688F0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1" y="715030"/>
            <a:ext cx="3180427" cy="48366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bg2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78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joueur, tenant, raquette&#10;&#10;Description générée automatiquement">
            <a:extLst>
              <a:ext uri="{FF2B5EF4-FFF2-40B4-BE49-F238E27FC236}">
                <a16:creationId xmlns:a16="http://schemas.microsoft.com/office/drawing/2014/main" id="{C6621A74-5678-FD41-8FBC-FDDA96C62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"/>
          <a:stretch/>
        </p:blipFill>
        <p:spPr>
          <a:xfrm>
            <a:off x="7096046" y="4701835"/>
            <a:ext cx="2809954" cy="21561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FF3139D-F882-7A4C-8F14-C744EBFC4F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250" y="1685585"/>
            <a:ext cx="6667500" cy="2222500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1A5567-ED6F-4D47-9830-5ADB9B4540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418556"/>
            <a:ext cx="9906000" cy="979058"/>
          </a:xfrm>
          <a:prstGeom prst="rect">
            <a:avLst/>
          </a:prstGeom>
        </p:spPr>
        <p:txBody>
          <a:bodyPr lIns="788543" tIns="0" rIns="788543" bIns="157708" anchor="b" anchorCtr="0">
            <a:noAutofit/>
          </a:bodyPr>
          <a:lstStyle>
            <a:lvl1pPr marL="0" indent="0" algn="ctr">
              <a:buNone/>
              <a:defRPr sz="1800" b="1" i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err="1"/>
              <a:t>Parcours-metier.normandie.fr</a:t>
            </a:r>
            <a:r>
              <a:rPr lang="pt-BR"/>
              <a:t>/</a:t>
            </a:r>
            <a:r>
              <a:rPr lang="pt-BR" err="1"/>
              <a:t>orientation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1767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9F3737A-6DAF-8248-BC29-6D0145D70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1601" y="715030"/>
            <a:ext cx="4825032" cy="4836681"/>
          </a:xfrm>
          <a:prstGeom prst="rect">
            <a:avLst/>
          </a:prstGeom>
        </p:spPr>
        <p:txBody>
          <a:bodyPr anchor="ctr"/>
          <a:lstStyle>
            <a:lvl1pPr marL="0" marR="0" indent="0" algn="r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chemeClr val="bg2">
                    <a:lumMod val="25000"/>
                  </a:schemeClr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  <a:p>
            <a:pPr lvl="0"/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</a:t>
            </a:r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F6A18D3D-2439-B049-9DEE-BC3A1B5516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090" y="715029"/>
            <a:ext cx="3180427" cy="48366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bg2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625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9F3737A-6DAF-8248-BC29-6D0145D70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1601" y="1056661"/>
            <a:ext cx="8320916" cy="4467350"/>
          </a:xfrm>
          <a:prstGeom prst="rect">
            <a:avLst/>
          </a:prstGeom>
        </p:spPr>
        <p:txBody>
          <a:bodyPr tIns="180000" anchor="t"/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chemeClr val="bg2">
                    <a:lumMod val="25000"/>
                  </a:schemeClr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  <a:p>
            <a:pPr lvl="0"/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1C7BE485-56AE-8347-88A0-F4BD63FB4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601" y="715029"/>
            <a:ext cx="8320916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2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7669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9F3737A-6DAF-8248-BC29-6D0145D70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1601" y="1305959"/>
            <a:ext cx="8320916" cy="4190353"/>
          </a:xfrm>
          <a:prstGeom prst="rect">
            <a:avLst/>
          </a:prstGeom>
        </p:spPr>
        <p:txBody>
          <a:bodyPr tIns="180000" anchor="t"/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chemeClr val="bg2">
                    <a:lumMod val="25000"/>
                  </a:schemeClr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  <a:p>
            <a:pPr lvl="0"/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1C7BE485-56AE-8347-88A0-F4BD63FB4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601" y="715028"/>
            <a:ext cx="8320916" cy="5909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2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1147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9F3737A-6DAF-8248-BC29-6D0145D70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1601" y="1556348"/>
            <a:ext cx="8320916" cy="3959521"/>
          </a:xfrm>
          <a:prstGeom prst="rect">
            <a:avLst/>
          </a:prstGeom>
        </p:spPr>
        <p:txBody>
          <a:bodyPr tIns="180000" anchor="t"/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chemeClr val="bg2">
                    <a:lumMod val="25000"/>
                  </a:schemeClr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  <a:p>
            <a:pPr lvl="0"/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1C7BE485-56AE-8347-88A0-F4BD63FB4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601" y="715027"/>
            <a:ext cx="8320916" cy="841321"/>
          </a:xfrm>
          <a:prstGeom prst="rect">
            <a:avLst/>
          </a:prstGeom>
        </p:spPr>
        <p:txBody>
          <a:bodyPr tIns="46800" anchor="t">
            <a:spAutoFit/>
          </a:bodyPr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2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</p:txBody>
      </p:sp>
    </p:spTree>
    <p:extLst>
      <p:ext uri="{BB962C8B-B14F-4D97-AF65-F5344CB8AC3E}">
        <p14:creationId xmlns:p14="http://schemas.microsoft.com/office/powerpoint/2010/main" val="3646365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63EEF4B9-7F8B-7C4B-BEBD-D96A3714AB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1" y="788320"/>
            <a:ext cx="8301283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bg2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459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63EEF4B9-7F8B-7C4B-BEBD-D96A3714AB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1" y="788320"/>
            <a:ext cx="5411363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bg2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C8FF8E0D-95AF-7C42-9A63-C14FFD6AB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2954" y="788320"/>
            <a:ext cx="2499930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bg2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6603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63EEF4B9-7F8B-7C4B-BEBD-D96A3714AB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2" y="788320"/>
            <a:ext cx="2499930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bg2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C8FF8E0D-95AF-7C42-9A63-C14FFD6AB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3035" y="788320"/>
            <a:ext cx="5389849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bg2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68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63EEF4B9-7F8B-7C4B-BEBD-D96A3714AB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2" y="788320"/>
            <a:ext cx="2499930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bg2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F8E2FD21-2A55-DC41-BE44-1EA3324A05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03035" y="788320"/>
            <a:ext cx="2499930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bg2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C8FF8E0D-95AF-7C42-9A63-C14FFD6AB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2954" y="788320"/>
            <a:ext cx="2499930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bg2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0293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9BEAA538-8192-F24C-8EBC-735B5CBC2E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2" y="788320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bg2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pour une image  4">
            <a:extLst>
              <a:ext uri="{FF2B5EF4-FFF2-40B4-BE49-F238E27FC236}">
                <a16:creationId xmlns:a16="http://schemas.microsoft.com/office/drawing/2014/main" id="{585395FC-D15F-9746-9516-24B1005620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03035" y="788320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bg2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D180A8EF-E81A-0F4F-A49E-2E293560C0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2954" y="788320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bg2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0AA0DC16-0FD9-C44D-87EB-51B1C64A4D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1602" y="3327125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bg2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CE1B7674-749C-954A-897C-306BAF80AA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03035" y="3327125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bg2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7" name="Espace réservé pour une image  4">
            <a:extLst>
              <a:ext uri="{FF2B5EF4-FFF2-40B4-BE49-F238E27FC236}">
                <a16:creationId xmlns:a16="http://schemas.microsoft.com/office/drawing/2014/main" id="{604451EE-5B85-4B4C-89E0-D87998C1CC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92954" y="3327125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bg2">
                    <a:lumMod val="25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429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BD35EB-9F49-A644-AFC0-9122B80DC224}"/>
              </a:ext>
            </a:extLst>
          </p:cNvPr>
          <p:cNvSpPr/>
          <p:nvPr userDrawn="1"/>
        </p:nvSpPr>
        <p:spPr>
          <a:xfrm>
            <a:off x="791286" y="788320"/>
            <a:ext cx="8323428" cy="47068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28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57890"/>
            <a:ext cx="9906000" cy="987541"/>
          </a:xfrm>
          <a:prstGeom prst="rect">
            <a:avLst/>
          </a:prstGeom>
        </p:spPr>
        <p:txBody>
          <a:bodyPr lIns="80115" tIns="0" rIns="80115" bIns="78854" anchor="b" anchorCtr="0"/>
          <a:lstStyle>
            <a:lvl1pPr marL="0" indent="0" algn="ctr">
              <a:buNone/>
              <a:defRPr sz="3500" b="0" i="0" baseline="0">
                <a:solidFill>
                  <a:schemeClr val="accent4">
                    <a:lumMod val="50000"/>
                  </a:schemeClr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Titre de la diapositive</a:t>
            </a:r>
            <a:endParaRPr 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45424"/>
            <a:ext cx="9906000" cy="466434"/>
          </a:xfrm>
          <a:prstGeom prst="rect">
            <a:avLst/>
          </a:prstGeom>
        </p:spPr>
        <p:txBody>
          <a:bodyPr lIns="788543" tIns="0" rIns="788543" bIns="157708" anchor="t" anchorCtr="0">
            <a:spAutoFit/>
          </a:bodyPr>
          <a:lstStyle>
            <a:lvl1pPr marL="0" indent="0" algn="ctr">
              <a:buNone/>
              <a:defRPr sz="2100" b="0" i="0" baseline="0">
                <a:solidFill>
                  <a:schemeClr val="accent4">
                    <a:lumMod val="5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Sous-titre de la diapositive (facultatif)</a:t>
            </a:r>
            <a:endParaRPr lang="fr-FR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"/>
            <a:ext cx="9906000" cy="2557883"/>
          </a:xfrm>
          <a:prstGeom prst="rect">
            <a:avLst/>
          </a:prstGeom>
        </p:spPr>
        <p:txBody>
          <a:bodyPr lIns="80115" tIns="0" rIns="80115" bIns="78854" anchor="b" anchorCtr="0"/>
          <a:lstStyle>
            <a:lvl1pPr marL="0" indent="0" algn="ctr">
              <a:spcAft>
                <a:spcPts val="1578"/>
              </a:spcAft>
              <a:buNone/>
              <a:defRPr sz="3500" b="0" i="0" cap="all" baseline="0">
                <a:solidFill>
                  <a:schemeClr val="accent4">
                    <a:lumMod val="20000"/>
                    <a:lumOff val="80000"/>
                  </a:schemeClr>
                </a:solidFill>
                <a:latin typeface="Vision Thin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GROS-TITRE (facultatif)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011858"/>
            <a:ext cx="9906000" cy="979058"/>
          </a:xfrm>
          <a:prstGeom prst="rect">
            <a:avLst/>
          </a:prstGeom>
        </p:spPr>
        <p:txBody>
          <a:bodyPr lIns="788543" tIns="0" rIns="788543" bIns="157708" anchor="b" anchorCtr="0">
            <a:noAutofit/>
          </a:bodyPr>
          <a:lstStyle>
            <a:lvl1pPr marL="0" indent="0" algn="ctr">
              <a:buNone/>
              <a:defRPr sz="1800" b="1" i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Service rédacteur du document (facultatif)</a:t>
            </a:r>
            <a:endParaRPr lang="fr-FR"/>
          </a:p>
        </p:txBody>
      </p:sp>
      <p:sp>
        <p:nvSpPr>
          <p:cNvPr id="11" name="Espace réservé pour une image  17"/>
          <p:cNvSpPr>
            <a:spLocks noGrp="1"/>
          </p:cNvSpPr>
          <p:nvPr>
            <p:ph type="pic" sz="quarter" idx="15"/>
          </p:nvPr>
        </p:nvSpPr>
        <p:spPr>
          <a:xfrm>
            <a:off x="596377" y="608308"/>
            <a:ext cx="2379130" cy="1283758"/>
          </a:xfrm>
          <a:prstGeom prst="rect">
            <a:avLst/>
          </a:prstGeom>
        </p:spPr>
        <p:txBody>
          <a:bodyPr lIns="80115" tIns="40058" rIns="80115" bIns="40058"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6736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8903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61EA-F353-4B38-9AAB-410A0F5CB5CE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9447-090A-48DA-8C98-86BDB9A40D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9706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1 +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510C9552-0C61-6F43-817B-31F5B0D527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3735" y="734818"/>
            <a:ext cx="8338530" cy="326585"/>
          </a:xfrm>
          <a:prstGeom prst="rect">
            <a:avLst/>
          </a:prstGeom>
          <a:effectLst/>
        </p:spPr>
        <p:txBody>
          <a:bodyPr lIns="90000" tIns="90000" rIns="90000" bIns="90000" anchor="t">
            <a:noAutofit/>
          </a:bodyPr>
          <a:lstStyle>
            <a:lvl1pPr marL="0" marR="0" indent="0" algn="l" defTabSz="864696" rtl="0" eaLnBrk="1" fontAlgn="auto" latinLnBrk="0" hangingPunct="1">
              <a:lnSpc>
                <a:spcPct val="90000"/>
              </a:lnSpc>
              <a:spcBef>
                <a:spcPts val="94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63" b="0" i="0">
                <a:solidFill>
                  <a:srgbClr val="27255B"/>
                </a:solidFill>
                <a:latin typeface="Noir Pro" pitchFamily="2" charset="0"/>
                <a:cs typeface="Segoe UI Light" panose="020B0502040204020203" pitchFamily="34" charset="0"/>
              </a:defRPr>
            </a:lvl1pPr>
            <a:lvl2pPr marL="4323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6469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29704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2939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,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endParaRPr lang="pt-BR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3EA5DB27-7749-1047-B376-6DF8B7A7BA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3734" y="1224695"/>
            <a:ext cx="8338525" cy="4408904"/>
          </a:xfrm>
          <a:prstGeom prst="rect">
            <a:avLst/>
          </a:prstGeom>
        </p:spPr>
        <p:txBody>
          <a:bodyPr lIns="90000" tIns="90000" rIns="90000" bIns="90000" spcCol="360000" anchor="t"/>
          <a:lstStyle>
            <a:lvl1pPr marL="0" marR="0" indent="0" algn="l" defTabSz="864696" rtl="0" eaLnBrk="1" fontAlgn="auto" latinLnBrk="0" hangingPunct="1">
              <a:lnSpc>
                <a:spcPct val="90000"/>
              </a:lnSpc>
              <a:spcBef>
                <a:spcPts val="94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9" b="0" i="0" baseline="0">
                <a:solidFill>
                  <a:srgbClr val="27255B"/>
                </a:solidFill>
                <a:latin typeface="Noir Pro Light" pitchFamily="2" charset="0"/>
                <a:cs typeface="Segoe UI Light" panose="020B0502040204020203" pitchFamily="34" charset="0"/>
              </a:defRPr>
            </a:lvl1pPr>
            <a:lvl2pPr marL="4323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6469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29704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2939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  <a:p>
            <a:pPr lvl="0"/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</a:t>
            </a:r>
          </a:p>
          <a:p>
            <a:pPr marL="0" marR="0" lvl="0" indent="0" algn="l" defTabSz="864696" rtl="0" eaLnBrk="1" fontAlgn="auto" latinLnBrk="0" hangingPunct="1">
              <a:lnSpc>
                <a:spcPct val="90000"/>
              </a:lnSpc>
              <a:spcBef>
                <a:spcPts val="94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</a:t>
            </a:r>
          </a:p>
          <a:p>
            <a:pPr marL="0" marR="0" lvl="0" indent="0" algn="l" defTabSz="864696" rtl="0" eaLnBrk="1" fontAlgn="auto" latinLnBrk="0" hangingPunct="1">
              <a:lnSpc>
                <a:spcPct val="90000"/>
              </a:lnSpc>
              <a:spcBef>
                <a:spcPts val="94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marL="0" marR="0" lvl="0" indent="0" algn="l" defTabSz="864696" rtl="0" eaLnBrk="1" fontAlgn="auto" latinLnBrk="0" hangingPunct="1">
              <a:lnSpc>
                <a:spcPct val="90000"/>
              </a:lnSpc>
              <a:spcBef>
                <a:spcPts val="94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76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57890"/>
            <a:ext cx="9906000" cy="987541"/>
          </a:xfrm>
          <a:prstGeom prst="rect">
            <a:avLst/>
          </a:prstGeom>
        </p:spPr>
        <p:txBody>
          <a:bodyPr lIns="80115" tIns="0" rIns="80115" bIns="78854" anchor="b" anchorCtr="0"/>
          <a:lstStyle>
            <a:lvl1pPr marL="0" indent="0" algn="ctr">
              <a:buNone/>
              <a:defRPr sz="3500" b="0" i="0" baseline="0">
                <a:solidFill>
                  <a:schemeClr val="accent4">
                    <a:lumMod val="50000"/>
                  </a:schemeClr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Titre de la diapositive</a:t>
            </a:r>
            <a:endParaRPr 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45424"/>
            <a:ext cx="9906000" cy="466434"/>
          </a:xfrm>
          <a:prstGeom prst="rect">
            <a:avLst/>
          </a:prstGeom>
        </p:spPr>
        <p:txBody>
          <a:bodyPr lIns="788543" tIns="0" rIns="788543" bIns="157708" anchor="t" anchorCtr="0">
            <a:spAutoFit/>
          </a:bodyPr>
          <a:lstStyle>
            <a:lvl1pPr marL="0" indent="0" algn="ctr">
              <a:buNone/>
              <a:defRPr sz="2100" b="0" i="0" baseline="0">
                <a:solidFill>
                  <a:schemeClr val="accent4">
                    <a:lumMod val="5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Sous-titre de la diapositive (facultatif)</a:t>
            </a:r>
            <a:endParaRPr lang="fr-FR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"/>
            <a:ext cx="9906000" cy="2557883"/>
          </a:xfrm>
          <a:prstGeom prst="rect">
            <a:avLst/>
          </a:prstGeom>
        </p:spPr>
        <p:txBody>
          <a:bodyPr lIns="80115" tIns="0" rIns="80115" bIns="78854" anchor="b" anchorCtr="0"/>
          <a:lstStyle>
            <a:lvl1pPr marL="0" indent="0" algn="ctr">
              <a:spcAft>
                <a:spcPts val="1578"/>
              </a:spcAft>
              <a:buNone/>
              <a:defRPr sz="3500" b="0" i="0" cap="all" baseline="0">
                <a:solidFill>
                  <a:schemeClr val="accent4">
                    <a:lumMod val="20000"/>
                    <a:lumOff val="80000"/>
                  </a:schemeClr>
                </a:solidFill>
                <a:latin typeface="Vision Thin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GROS-TITRE (facultatif)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011858"/>
            <a:ext cx="9906000" cy="979058"/>
          </a:xfrm>
          <a:prstGeom prst="rect">
            <a:avLst/>
          </a:prstGeom>
        </p:spPr>
        <p:txBody>
          <a:bodyPr lIns="788543" tIns="0" rIns="788543" bIns="157708" anchor="b" anchorCtr="0">
            <a:noAutofit/>
          </a:bodyPr>
          <a:lstStyle>
            <a:lvl1pPr marL="0" indent="0" algn="ctr">
              <a:buNone/>
              <a:defRPr sz="1800" b="1" i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Service rédacteur du document (facultatif)</a:t>
            </a:r>
            <a:endParaRPr lang="fr-FR"/>
          </a:p>
        </p:txBody>
      </p:sp>
      <p:sp>
        <p:nvSpPr>
          <p:cNvPr id="11" name="Espace réservé pour une image  17"/>
          <p:cNvSpPr>
            <a:spLocks noGrp="1"/>
          </p:cNvSpPr>
          <p:nvPr>
            <p:ph type="pic" sz="quarter" idx="15"/>
          </p:nvPr>
        </p:nvSpPr>
        <p:spPr>
          <a:xfrm>
            <a:off x="596377" y="608308"/>
            <a:ext cx="2379130" cy="1283758"/>
          </a:xfrm>
          <a:prstGeom prst="rect">
            <a:avLst/>
          </a:prstGeom>
        </p:spPr>
        <p:txBody>
          <a:bodyPr lIns="80115" tIns="40058" rIns="80115" bIns="40058"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436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9BA083-7D3F-054C-AF02-5B6E57D312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9367" y="715030"/>
            <a:ext cx="4825032" cy="4836681"/>
          </a:xfrm>
          <a:prstGeom prst="rect">
            <a:avLst/>
          </a:prstGeom>
        </p:spPr>
        <p:txBody>
          <a:bodyPr anchor="ctr"/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rgbClr val="FFFFFF"/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  <a:p>
            <a:pPr lvl="0"/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</a:t>
            </a:r>
          </a:p>
        </p:txBody>
      </p:sp>
      <p:sp>
        <p:nvSpPr>
          <p:cNvPr id="12" name="Espace réservé pour une image  4">
            <a:extLst>
              <a:ext uri="{FF2B5EF4-FFF2-40B4-BE49-F238E27FC236}">
                <a16:creationId xmlns:a16="http://schemas.microsoft.com/office/drawing/2014/main" id="{D7257E2E-85D1-E24F-A580-56B5B688F0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1" y="715030"/>
            <a:ext cx="3180427" cy="48366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1795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9F3737A-6DAF-8248-BC29-6D0145D70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1601" y="715030"/>
            <a:ext cx="4825032" cy="4836681"/>
          </a:xfrm>
          <a:prstGeom prst="rect">
            <a:avLst/>
          </a:prstGeom>
        </p:spPr>
        <p:txBody>
          <a:bodyPr anchor="ctr"/>
          <a:lstStyle>
            <a:lvl1pPr marL="0" marR="0" indent="0" algn="r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rgbClr val="FFFFFF"/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  <a:p>
            <a:pPr lvl="0"/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</a:t>
            </a:r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F6A18D3D-2439-B049-9DEE-BC3A1B5516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090" y="715029"/>
            <a:ext cx="3180427" cy="48366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1714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9F3737A-6DAF-8248-BC29-6D0145D70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1601" y="1056661"/>
            <a:ext cx="8320916" cy="4467350"/>
          </a:xfrm>
          <a:prstGeom prst="rect">
            <a:avLst/>
          </a:prstGeom>
        </p:spPr>
        <p:txBody>
          <a:bodyPr tIns="180000" anchor="t"/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rgbClr val="FFFFFF"/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  <a:p>
            <a:pPr lvl="0"/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1C7BE485-56AE-8347-88A0-F4BD63FB4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601" y="715029"/>
            <a:ext cx="8320916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19556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9F3737A-6DAF-8248-BC29-6D0145D70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1601" y="1305959"/>
            <a:ext cx="8320916" cy="4190353"/>
          </a:xfrm>
          <a:prstGeom prst="rect">
            <a:avLst/>
          </a:prstGeom>
        </p:spPr>
        <p:txBody>
          <a:bodyPr tIns="180000" anchor="t"/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rgbClr val="FFFFFF"/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  <a:p>
            <a:pPr lvl="0"/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1C7BE485-56AE-8347-88A0-F4BD63FB4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601" y="715028"/>
            <a:ext cx="8320916" cy="5909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61813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9F3737A-6DAF-8248-BC29-6D0145D70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1601" y="1556348"/>
            <a:ext cx="8320916" cy="3959521"/>
          </a:xfrm>
          <a:prstGeom prst="rect">
            <a:avLst/>
          </a:prstGeom>
        </p:spPr>
        <p:txBody>
          <a:bodyPr tIns="180000" anchor="t"/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rgbClr val="FFFFFF"/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  <a:p>
            <a:pPr lvl="0"/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1C7BE485-56AE-8347-88A0-F4BD63FB4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601" y="715027"/>
            <a:ext cx="8320916" cy="841321"/>
          </a:xfrm>
          <a:prstGeom prst="rect">
            <a:avLst/>
          </a:prstGeom>
        </p:spPr>
        <p:txBody>
          <a:bodyPr tIns="46800" anchor="t">
            <a:spAutoFit/>
          </a:bodyPr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</p:txBody>
      </p:sp>
    </p:spTree>
    <p:extLst>
      <p:ext uri="{BB962C8B-B14F-4D97-AF65-F5344CB8AC3E}">
        <p14:creationId xmlns:p14="http://schemas.microsoft.com/office/powerpoint/2010/main" val="7106612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63EEF4B9-7F8B-7C4B-BEBD-D96A3714AB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1" y="788320"/>
            <a:ext cx="8301283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17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9BA083-7D3F-054C-AF02-5B6E57D312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9367" y="715030"/>
            <a:ext cx="4825032" cy="4836681"/>
          </a:xfrm>
          <a:prstGeom prst="rect">
            <a:avLst/>
          </a:prstGeom>
        </p:spPr>
        <p:txBody>
          <a:bodyPr anchor="ctr"/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rgbClr val="FFFFFF"/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  <a:p>
            <a:pPr lvl="0"/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</a:t>
            </a:r>
          </a:p>
        </p:txBody>
      </p:sp>
      <p:sp>
        <p:nvSpPr>
          <p:cNvPr id="12" name="Espace réservé pour une image  4">
            <a:extLst>
              <a:ext uri="{FF2B5EF4-FFF2-40B4-BE49-F238E27FC236}">
                <a16:creationId xmlns:a16="http://schemas.microsoft.com/office/drawing/2014/main" id="{D7257E2E-85D1-E24F-A580-56B5B688F0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1" y="715030"/>
            <a:ext cx="3180427" cy="48366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5789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63EEF4B9-7F8B-7C4B-BEBD-D96A3714AB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1" y="788320"/>
            <a:ext cx="5411363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C8FF8E0D-95AF-7C42-9A63-C14FFD6AB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2954" y="788320"/>
            <a:ext cx="2499930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052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63EEF4B9-7F8B-7C4B-BEBD-D96A3714AB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2" y="788320"/>
            <a:ext cx="2499930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C8FF8E0D-95AF-7C42-9A63-C14FFD6AB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3035" y="788320"/>
            <a:ext cx="5389849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631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63EEF4B9-7F8B-7C4B-BEBD-D96A3714AB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2" y="788320"/>
            <a:ext cx="2499930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F8E2FD21-2A55-DC41-BE44-1EA3324A05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03035" y="788320"/>
            <a:ext cx="2499930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C8FF8E0D-95AF-7C42-9A63-C14FFD6AB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2954" y="788320"/>
            <a:ext cx="2499930" cy="47068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8704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9BEAA538-8192-F24C-8EBC-735B5CBC2E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602" y="788320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pour une image  4">
            <a:extLst>
              <a:ext uri="{FF2B5EF4-FFF2-40B4-BE49-F238E27FC236}">
                <a16:creationId xmlns:a16="http://schemas.microsoft.com/office/drawing/2014/main" id="{585395FC-D15F-9746-9516-24B1005620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03035" y="788320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D180A8EF-E81A-0F4F-A49E-2E293560C0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2954" y="788320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0AA0DC16-0FD9-C44D-87EB-51B1C64A4D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1602" y="3327125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CE1B7674-749C-954A-897C-306BAF80AA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03035" y="3327125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7" name="Espace réservé pour une image  4">
            <a:extLst>
              <a:ext uri="{FF2B5EF4-FFF2-40B4-BE49-F238E27FC236}">
                <a16:creationId xmlns:a16="http://schemas.microsoft.com/office/drawing/2014/main" id="{604451EE-5B85-4B4C-89E0-D87998C1CC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92954" y="3327125"/>
            <a:ext cx="2499930" cy="21680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8354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84F550-5D62-7846-9793-B33761401F28}"/>
              </a:ext>
            </a:extLst>
          </p:cNvPr>
          <p:cNvSpPr/>
          <p:nvPr/>
        </p:nvSpPr>
        <p:spPr>
          <a:xfrm>
            <a:off x="501193" y="503309"/>
            <a:ext cx="8903626" cy="5346587"/>
          </a:xfrm>
          <a:prstGeom prst="rect">
            <a:avLst/>
          </a:prstGeom>
          <a:solidFill>
            <a:srgbClr val="51B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2221"/>
            <a:r>
              <a:rPr lang="fr-FR" sz="170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4D7B389A-43AB-B84C-99C6-B0ECC24E9E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181" y="503309"/>
            <a:ext cx="8903626" cy="53465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8181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BD35EB-9F49-A644-AFC0-9122B80DC224}"/>
              </a:ext>
            </a:extLst>
          </p:cNvPr>
          <p:cNvSpPr/>
          <p:nvPr userDrawn="1"/>
        </p:nvSpPr>
        <p:spPr>
          <a:xfrm>
            <a:off x="791286" y="788320"/>
            <a:ext cx="8323428" cy="47068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481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25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9F3737A-6DAF-8248-BC29-6D0145D70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1601" y="715030"/>
            <a:ext cx="4825032" cy="4836681"/>
          </a:xfrm>
          <a:prstGeom prst="rect">
            <a:avLst/>
          </a:prstGeom>
        </p:spPr>
        <p:txBody>
          <a:bodyPr anchor="ctr"/>
          <a:lstStyle>
            <a:lvl1pPr marL="0" marR="0" indent="0" algn="r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rgbClr val="FFFFFF"/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  <a:p>
            <a:pPr lvl="0"/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</a:t>
            </a:r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F6A18D3D-2439-B049-9DEE-BC3A1B5516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090" y="715029"/>
            <a:ext cx="3180427" cy="48366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93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9F3737A-6DAF-8248-BC29-6D0145D70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1601" y="1056661"/>
            <a:ext cx="8320916" cy="4467350"/>
          </a:xfrm>
          <a:prstGeom prst="rect">
            <a:avLst/>
          </a:prstGeom>
        </p:spPr>
        <p:txBody>
          <a:bodyPr tIns="180000" anchor="t"/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rgbClr val="FFFFFF"/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  <a:p>
            <a:pPr lvl="0"/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1C7BE485-56AE-8347-88A0-F4BD63FB4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601" y="715029"/>
            <a:ext cx="8320916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67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rcours-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9F3737A-6DAF-8248-BC29-6D0145D70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1601" y="1305959"/>
            <a:ext cx="8320916" cy="4190353"/>
          </a:xfrm>
          <a:prstGeom prst="rect">
            <a:avLst/>
          </a:prstGeom>
        </p:spPr>
        <p:txBody>
          <a:bodyPr tIns="180000" anchor="t"/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rgbClr val="FFFFFF"/>
                </a:solidFill>
                <a:latin typeface="Vision Light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/>
              <a:t>Nam </a:t>
            </a:r>
            <a:r>
              <a:rPr lang="pt-BR" err="1"/>
              <a:t>malesuada</a:t>
            </a:r>
            <a:r>
              <a:rPr lang="pt-BR"/>
              <a:t> porta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</a:p>
          <a:p>
            <a:pPr lvl="0"/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aliquet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. </a:t>
            </a:r>
            <a:r>
              <a:rPr lang="pt-BR" err="1"/>
              <a:t>Quisque</a:t>
            </a:r>
            <a:r>
              <a:rPr lang="pt-BR"/>
              <a:t>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 </a:t>
            </a:r>
            <a:r>
              <a:rPr lang="pt-BR" err="1"/>
              <a:t>tellus</a:t>
            </a:r>
            <a:r>
              <a:rPr lang="pt-BR"/>
              <a:t> id </a:t>
            </a:r>
            <a:r>
              <a:rPr lang="pt-BR" err="1"/>
              <a:t>blandit</a:t>
            </a:r>
            <a:r>
              <a:rPr lang="pt-BR"/>
              <a:t>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 </a:t>
            </a:r>
            <a:r>
              <a:rPr lang="pt-BR" err="1"/>
              <a:t>convallis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ac </a:t>
            </a:r>
            <a:r>
              <a:rPr lang="pt-BR" err="1"/>
              <a:t>tellus</a:t>
            </a:r>
            <a:r>
              <a:rPr lang="pt-BR"/>
              <a:t> in,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</a:t>
            </a:r>
            <a:r>
              <a:rPr lang="pt-BR" err="1"/>
              <a:t>nisi</a:t>
            </a:r>
            <a:r>
              <a:rPr lang="pt-BR"/>
              <a:t>. In </a:t>
            </a:r>
            <a:r>
              <a:rPr lang="pt-BR" err="1"/>
              <a:t>eleifend</a:t>
            </a:r>
            <a:r>
              <a:rPr lang="pt-BR"/>
              <a:t> </a:t>
            </a:r>
            <a:r>
              <a:rPr lang="pt-BR" err="1"/>
              <a:t>dictum</a:t>
            </a:r>
            <a:r>
              <a:rPr lang="pt-BR"/>
              <a:t> </a:t>
            </a:r>
            <a:r>
              <a:rPr lang="pt-BR" err="1"/>
              <a:t>viverra</a:t>
            </a:r>
            <a:r>
              <a:rPr lang="pt-BR"/>
              <a:t>. In et </a:t>
            </a:r>
            <a:r>
              <a:rPr lang="pt-BR" err="1"/>
              <a:t>nulla</a:t>
            </a:r>
            <a:r>
              <a:rPr lang="pt-BR"/>
              <a:t> non </a:t>
            </a:r>
            <a:r>
              <a:rPr lang="pt-BR" err="1"/>
              <a:t>risus</a:t>
            </a:r>
            <a:r>
              <a:rPr lang="pt-BR"/>
              <a:t> </a:t>
            </a:r>
            <a:r>
              <a:rPr lang="pt-BR" err="1"/>
              <a:t>venenatis</a:t>
            </a:r>
            <a:r>
              <a:rPr lang="pt-BR"/>
              <a:t> tempus. </a:t>
            </a:r>
          </a:p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  <a:r>
              <a:rPr lang="pt-BR" err="1"/>
              <a:t>Pellentesque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augue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quis </a:t>
            </a:r>
            <a:r>
              <a:rPr lang="pt-BR" err="1"/>
              <a:t>pretium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, </a:t>
            </a:r>
            <a:r>
              <a:rPr lang="pt-BR" err="1"/>
              <a:t>venenatis</a:t>
            </a:r>
            <a:r>
              <a:rPr lang="pt-BR"/>
              <a:t> vitae ipsum. </a:t>
            </a:r>
          </a:p>
          <a:p>
            <a:pPr lvl="0"/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dignissim</a:t>
            </a:r>
            <a:r>
              <a:rPr lang="pt-BR"/>
              <a:t> a libero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. Nam </a:t>
            </a:r>
            <a:r>
              <a:rPr lang="pt-BR" err="1"/>
              <a:t>sed</a:t>
            </a:r>
            <a:r>
              <a:rPr lang="pt-BR"/>
              <a:t> porta </a:t>
            </a:r>
            <a:r>
              <a:rPr lang="pt-BR" err="1"/>
              <a:t>lorem</a:t>
            </a:r>
            <a:r>
              <a:rPr lang="pt-BR"/>
              <a:t>.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1C7BE485-56AE-8347-88A0-F4BD63FB4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601" y="715028"/>
            <a:ext cx="8320916" cy="5909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0" indent="0" algn="l" defTabSz="883117" rtl="0" eaLnBrk="1" fontAlgn="auto" latinLnBrk="0" hangingPunct="1">
              <a:lnSpc>
                <a:spcPct val="90000"/>
              </a:lnSpc>
              <a:spcBef>
                <a:spcPts val="9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rgbClr val="FFFFFF"/>
                </a:solidFill>
                <a:latin typeface="Vision" pitchFamily="49" charset="77"/>
                <a:cs typeface="Segoe UI Light" panose="020B0502040204020203" pitchFamily="34" charset="0"/>
              </a:defRPr>
            </a:lvl1pPr>
            <a:lvl2pPr marL="44155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883118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24677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76623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err="1"/>
              <a:t>Mauris</a:t>
            </a:r>
            <a:r>
              <a:rPr lang="pt-BR"/>
              <a:t> in </a:t>
            </a:r>
            <a:r>
              <a:rPr lang="pt-BR" err="1"/>
              <a:t>efficitur</a:t>
            </a:r>
            <a:r>
              <a:rPr lang="pt-BR"/>
              <a:t> ante, eu </a:t>
            </a:r>
            <a:r>
              <a:rPr lang="pt-BR" err="1"/>
              <a:t>fermentum</a:t>
            </a:r>
            <a:r>
              <a:rPr lang="pt-BR"/>
              <a:t> massa.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rhoncus</a:t>
            </a:r>
            <a:r>
              <a:rPr lang="pt-BR"/>
              <a:t> ante, a </a:t>
            </a:r>
            <a:r>
              <a:rPr lang="pt-BR" err="1"/>
              <a:t>iaculis</a:t>
            </a:r>
            <a:r>
              <a:rPr lang="pt-BR"/>
              <a:t> </a:t>
            </a:r>
            <a:r>
              <a:rPr lang="pt-BR" err="1"/>
              <a:t>ex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6227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9A9673-BEE3-D54C-874F-1D5E90A2EEFC}"/>
              </a:ext>
            </a:extLst>
          </p:cNvPr>
          <p:cNvSpPr/>
          <p:nvPr/>
        </p:nvSpPr>
        <p:spPr>
          <a:xfrm>
            <a:off x="501193" y="503309"/>
            <a:ext cx="8903626" cy="5346587"/>
          </a:xfrm>
          <a:prstGeom prst="rect">
            <a:avLst/>
          </a:prstGeom>
          <a:solidFill>
            <a:srgbClr val="56C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2221"/>
            <a:r>
              <a:rPr lang="fr-FR" sz="170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pic>
        <p:nvPicPr>
          <p:cNvPr id="6" name="Image 5" descr="Une image contenant signe, alimentation, dessin&#10;&#10;Description générée automatiquement">
            <a:extLst>
              <a:ext uri="{FF2B5EF4-FFF2-40B4-BE49-F238E27FC236}">
                <a16:creationId xmlns:a16="http://schemas.microsoft.com/office/drawing/2014/main" id="{423B8DE1-61BA-AA40-A071-842F70B31AD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0" y="5922408"/>
            <a:ext cx="2593699" cy="8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3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309" r:id="rId2"/>
    <p:sldLayoutId id="2147484310" r:id="rId3"/>
    <p:sldLayoutId id="2147484311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  <p:sldLayoutId id="2147484125" r:id="rId13"/>
    <p:sldLayoutId id="2147484126" r:id="rId14"/>
    <p:sldLayoutId id="2147484127" r:id="rId15"/>
    <p:sldLayoutId id="2147484292" r:id="rId16"/>
    <p:sldLayoutId id="2147484174" r:id="rId17"/>
    <p:sldLayoutId id="2147484128" r:id="rId18"/>
  </p:sldLayoutIdLst>
  <p:hf hdr="0" ftr="0" dt="0"/>
  <p:txStyles>
    <p:titleStyle>
      <a:lvl1pPr algn="l" defTabSz="883117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779" indent="-220779" algn="l" defTabSz="883117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62338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897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5456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015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28575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70132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691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3250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559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117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676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6234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795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351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0911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2470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9A9673-BEE3-D54C-874F-1D5E90A2EEFC}"/>
              </a:ext>
            </a:extLst>
          </p:cNvPr>
          <p:cNvSpPr/>
          <p:nvPr/>
        </p:nvSpPr>
        <p:spPr>
          <a:xfrm>
            <a:off x="501193" y="503309"/>
            <a:ext cx="8903626" cy="534658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2221"/>
            <a:r>
              <a:rPr lang="fr-FR" sz="170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pic>
        <p:nvPicPr>
          <p:cNvPr id="6" name="Image 5" descr="Une image contenant signe, alimentation, dessin&#10;&#10;Description générée automatiquement">
            <a:extLst>
              <a:ext uri="{FF2B5EF4-FFF2-40B4-BE49-F238E27FC236}">
                <a16:creationId xmlns:a16="http://schemas.microsoft.com/office/drawing/2014/main" id="{184DFA4A-3BA9-CA40-92C6-33E2ADE3830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0" y="5922408"/>
            <a:ext cx="2593699" cy="864566"/>
          </a:xfrm>
          <a:prstGeom prst="rect">
            <a:avLst/>
          </a:prstGeom>
        </p:spPr>
      </p:pic>
      <p:pic>
        <p:nvPicPr>
          <p:cNvPr id="1026" name="Picture 2" descr="Une image contenant texte, Police, écriture manuscrite, Graphique&#10;&#10;Le contenu généré par l’IA peut être incorrect.">
            <a:extLst>
              <a:ext uri="{FF2B5EF4-FFF2-40B4-BE49-F238E27FC236}">
                <a16:creationId xmlns:a16="http://schemas.microsoft.com/office/drawing/2014/main" id="{DE077A4D-FEC9-2607-A6C8-C3DA37A1D5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00328"/>
            <a:ext cx="7801154" cy="115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5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312" r:id="rId2"/>
    <p:sldLayoutId id="2147484313" r:id="rId3"/>
    <p:sldLayoutId id="214748431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  <p:sldLayoutId id="2147484303" r:id="rId13"/>
    <p:sldLayoutId id="2147484304" r:id="rId14"/>
    <p:sldLayoutId id="2147484305" r:id="rId15"/>
    <p:sldLayoutId id="2147484306" r:id="rId16"/>
    <p:sldLayoutId id="2147484307" r:id="rId17"/>
    <p:sldLayoutId id="2147484308" r:id="rId18"/>
  </p:sldLayoutIdLst>
  <p:hf hdr="0" ftr="0" dt="0"/>
  <p:txStyles>
    <p:titleStyle>
      <a:lvl1pPr algn="l" defTabSz="883117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779" indent="-220779" algn="l" defTabSz="883117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62338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897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5456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015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28575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70132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691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3250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559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117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676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6234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795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351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0911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2470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E5698EA-D98F-334C-82CB-4DF8150EE0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5506" y="2406502"/>
            <a:ext cx="6134988" cy="20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9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9A9673-BEE3-D54C-874F-1D5E90A2EEFC}"/>
              </a:ext>
            </a:extLst>
          </p:cNvPr>
          <p:cNvSpPr/>
          <p:nvPr/>
        </p:nvSpPr>
        <p:spPr>
          <a:xfrm>
            <a:off x="501193" y="503309"/>
            <a:ext cx="8903626" cy="534658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2221"/>
            <a:r>
              <a:rPr lang="fr-FR" sz="170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45CBE2-83AF-314E-8276-59E54B39C4F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590095" y="5993282"/>
            <a:ext cx="814724" cy="6839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86CFEA-116E-AA4E-BB77-2BF62C3DE13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13511" y="5718246"/>
            <a:ext cx="1855530" cy="102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3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  <p:sldLayoutId id="2147484327" r:id="rId12"/>
    <p:sldLayoutId id="2147484328" r:id="rId13"/>
    <p:sldLayoutId id="2147484565" r:id="rId14"/>
    <p:sldLayoutId id="2147484566" r:id="rId15"/>
  </p:sldLayoutIdLst>
  <p:hf hdr="0" ftr="0" dt="0"/>
  <p:txStyles>
    <p:titleStyle>
      <a:lvl1pPr algn="l" defTabSz="883117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779" indent="-220779" algn="l" defTabSz="883117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62338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897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5456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015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28575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70132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691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3250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559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117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676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6234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795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351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0911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2470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9A9673-BEE3-D54C-874F-1D5E90A2EEFC}"/>
              </a:ext>
            </a:extLst>
          </p:cNvPr>
          <p:cNvSpPr/>
          <p:nvPr/>
        </p:nvSpPr>
        <p:spPr>
          <a:xfrm>
            <a:off x="501193" y="503309"/>
            <a:ext cx="8903626" cy="5346587"/>
          </a:xfrm>
          <a:prstGeom prst="rect">
            <a:avLst/>
          </a:prstGeom>
          <a:solidFill>
            <a:srgbClr val="56C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2221"/>
            <a:r>
              <a:rPr lang="fr-FR" sz="170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45CBE2-83AF-314E-8276-59E54B39C4F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590095" y="5993282"/>
            <a:ext cx="814724" cy="6839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437C74-4E46-2D46-BEC5-686E450127F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13511" y="5718246"/>
            <a:ext cx="1855530" cy="102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4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  <p:sldLayoutId id="2147484341" r:id="rId12"/>
    <p:sldLayoutId id="2147484342" r:id="rId13"/>
    <p:sldLayoutId id="2147484343" r:id="rId14"/>
  </p:sldLayoutIdLst>
  <p:hf hdr="0" ftr="0" dt="0"/>
  <p:txStyles>
    <p:titleStyle>
      <a:lvl1pPr algn="l" defTabSz="883117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779" indent="-220779" algn="l" defTabSz="883117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62338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897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5456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015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28575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70132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691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3250" indent="-220779" algn="l" defTabSz="88311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559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117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676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6234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795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351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0911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2470" algn="l" defTabSz="8831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5B0EFF3-1878-3074-A032-30BD43708E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770" y="2500453"/>
            <a:ext cx="6492459" cy="761070"/>
          </a:xfrm>
        </p:spPr>
        <p:txBody>
          <a:bodyPr lIns="91440" tIns="45720" rIns="91440" bIns="45720" anchor="ctr"/>
          <a:lstStyle/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3600" b="1" dirty="0">
                <a:solidFill>
                  <a:schemeClr val="tx1"/>
                </a:solidFill>
                <a:latin typeface="+mn-lt"/>
                <a:cs typeface="Segoe UI Light"/>
              </a:rPr>
              <a:t>Engagements Compétences 2050</a:t>
            </a:r>
            <a:endParaRPr lang="fr-FR" dirty="0">
              <a:solidFill>
                <a:schemeClr val="tx1"/>
              </a:solidFill>
            </a:endParaRPr>
          </a:p>
          <a:p>
            <a:pPr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3600" b="1" dirty="0">
              <a:solidFill>
                <a:schemeClr val="tx1"/>
              </a:solidFill>
              <a:latin typeface="+mn-lt"/>
              <a:ea typeface="Calibri"/>
              <a:cs typeface="Segoe UI Light"/>
            </a:endParaRPr>
          </a:p>
          <a:p>
            <a:pPr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3600" dirty="0">
                <a:solidFill>
                  <a:schemeClr val="tx1"/>
                </a:solidFill>
                <a:latin typeface="+mn-lt"/>
                <a:cs typeface="Segoe UI Light"/>
              </a:rPr>
              <a:t>Les engagements</a:t>
            </a:r>
            <a:r>
              <a:rPr kumimoji="0" lang="fr-FR" altLang="fr-FR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Segoe UI Light"/>
              </a:rPr>
              <a:t> 1 et 3 du CPRDFOP</a:t>
            </a:r>
            <a:r>
              <a:rPr kumimoji="0" lang="fr-FR" altLang="fr-F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Segoe UI Light"/>
              </a:rPr>
              <a:t> </a:t>
            </a:r>
            <a:endParaRPr lang="fr-FR" dirty="0">
              <a:solidFill>
                <a:schemeClr val="tx1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3600" dirty="0">
                <a:solidFill>
                  <a:schemeClr val="tx1"/>
                </a:solidFill>
                <a:latin typeface="+mn-lt"/>
                <a:cs typeface="Segoe UI Light"/>
              </a:rPr>
              <a:t>Les a</a:t>
            </a:r>
            <a:r>
              <a:rPr kumimoji="0" lang="fr-FR" altLang="fr-FR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Segoe UI Light"/>
              </a:rPr>
              <a:t>ctions prévues</a:t>
            </a:r>
            <a:endParaRPr lang="fr-FR" altLang="fr-FR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227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90C53E9-6817-050E-582C-AE9CC8A11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816581"/>
              </p:ext>
            </p:extLst>
          </p:nvPr>
        </p:nvGraphicFramePr>
        <p:xfrm>
          <a:off x="102210" y="2048256"/>
          <a:ext cx="2000910" cy="2524125"/>
        </p:xfrm>
        <a:graphic>
          <a:graphicData uri="http://schemas.openxmlformats.org/drawingml/2006/table">
            <a:tbl>
              <a:tblPr/>
              <a:tblGrid>
                <a:gridCol w="2000910">
                  <a:extLst>
                    <a:ext uri="{9D8B030D-6E8A-4147-A177-3AD203B41FA5}">
                      <a16:colId xmlns:a16="http://schemas.microsoft.com/office/drawing/2014/main" val="25317864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Engagement 1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:</a:t>
                      </a:r>
                    </a:p>
                    <a:p>
                      <a:pPr algn="ctr" fontAlgn="ctr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Renforcer le système régional d’orientation pour tous / d’information sur les métiers et les formations, tout au long de la vie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389807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7F203E0-738B-9172-93B0-2859523E4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867817"/>
              </p:ext>
            </p:extLst>
          </p:nvPr>
        </p:nvGraphicFramePr>
        <p:xfrm>
          <a:off x="2366128" y="102301"/>
          <a:ext cx="4179646" cy="603567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179646">
                  <a:extLst>
                    <a:ext uri="{9D8B030D-6E8A-4147-A177-3AD203B41FA5}">
                      <a16:colId xmlns:a16="http://schemas.microsoft.com/office/drawing/2014/main" val="20782812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Renforcer la </a:t>
                      </a:r>
                      <a:r>
                        <a:rPr lang="fr-FR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visibilité et l’accessibilité du système régional d’orientation et d’information</a:t>
                      </a:r>
                      <a:r>
                        <a:rPr lang="fr-FR" sz="1400" b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métiers et formations</a:t>
                      </a:r>
                      <a:endParaRPr lang="fr-FR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598963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Garantir la </a:t>
                      </a:r>
                      <a:r>
                        <a:rPr lang="fr-FR" sz="14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territorialisation </a:t>
                      </a:r>
                      <a:r>
                        <a:rPr lang="fr-FR" sz="1400" b="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des dispositifs d’orientation notamment via l’animation et la coordination du Service Public Régional de l’Orientation (SPRO)</a:t>
                      </a:r>
                      <a:endParaRPr lang="fr-FR" sz="1400" b="0" i="0" u="none" strike="noStrike" dirty="0">
                        <a:solidFill>
                          <a:schemeClr val="accent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831077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Lutter contre les </a:t>
                      </a:r>
                      <a:r>
                        <a:rPr lang="fr-FR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déterminismes </a:t>
                      </a:r>
                      <a:r>
                        <a:rPr lang="fr-FR" sz="1400" b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sociaux, préjugés de genre, de sexe, d’âge et de handicap et placer ainsi l’individu au </a:t>
                      </a:r>
                      <a:r>
                        <a:rPr lang="fr-FR" sz="1400" b="0" u="none" strike="noStrik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coeur</a:t>
                      </a:r>
                      <a:r>
                        <a:rPr lang="fr-FR" sz="1400" b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des dispositifs et actions d’orientation</a:t>
                      </a:r>
                      <a:endParaRPr lang="fr-FR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000983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Coordonner et consolider des</a:t>
                      </a:r>
                      <a:r>
                        <a:rPr lang="fr-FR" sz="14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 interventions ciblées pour chaque public</a:t>
                      </a:r>
                      <a:endParaRPr lang="fr-FR" sz="1400" b="0" i="0" u="none" strike="noStrike" dirty="0">
                        <a:solidFill>
                          <a:schemeClr val="accent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9544363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Encourager les actions </a:t>
                      </a:r>
                      <a:r>
                        <a:rPr lang="fr-FR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innovantes </a:t>
                      </a:r>
                      <a:r>
                        <a:rPr lang="fr-FR" sz="1400" b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et les dispositifs de façon </a:t>
                      </a:r>
                      <a:r>
                        <a:rPr lang="fr-FR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agile</a:t>
                      </a:r>
                      <a:endParaRPr lang="fr-FR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226995147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Mobiliser les acteurs du monde économique et professionnel </a:t>
                      </a:r>
                      <a:r>
                        <a:rPr lang="fr-FR" sz="1400" b="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dans la construction des parcours d’orientation en les informant sur l’évolution des métiers et formations</a:t>
                      </a:r>
                      <a:endParaRPr lang="fr-FR" sz="1400" b="0" i="0" u="none" strike="noStrike" dirty="0">
                        <a:solidFill>
                          <a:schemeClr val="accent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719475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Développer l’ambition dans l’ensemble des parcours de formation tout au long de la vie et </a:t>
                      </a:r>
                      <a:r>
                        <a:rPr lang="fr-FR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valoriser la poursuite d’études dans l’enseignement supérieur</a:t>
                      </a:r>
                      <a:endParaRPr lang="fr-FR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95569994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Articuler les actions avec le S</a:t>
                      </a:r>
                      <a:r>
                        <a:rPr lang="fr-FR" sz="14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chéma Régional de l’Enseignement Supérieur et de la Recherche et de l’Innovation</a:t>
                      </a:r>
                      <a:r>
                        <a:rPr lang="fr-FR" sz="1400" b="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 (SRESRI)</a:t>
                      </a:r>
                      <a:endParaRPr lang="fr-FR" sz="1400" b="0" i="0" u="none" strike="noStrike" dirty="0">
                        <a:solidFill>
                          <a:schemeClr val="accent4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376718680"/>
                  </a:ext>
                </a:extLst>
              </a:tr>
            </a:tbl>
          </a:graphicData>
        </a:graphic>
      </p:graphicFrame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A9E38E7-D903-8F7A-BB6A-C491AC6D49E1}"/>
              </a:ext>
            </a:extLst>
          </p:cNvPr>
          <p:cNvCxnSpPr>
            <a:cxnSpLocks/>
          </p:cNvCxnSpPr>
          <p:nvPr/>
        </p:nvCxnSpPr>
        <p:spPr>
          <a:xfrm>
            <a:off x="6547921" y="536721"/>
            <a:ext cx="827253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4B978E8-4D55-33A1-6DDE-A3D8D8E0CA27}"/>
              </a:ext>
            </a:extLst>
          </p:cNvPr>
          <p:cNvCxnSpPr>
            <a:cxnSpLocks/>
          </p:cNvCxnSpPr>
          <p:nvPr/>
        </p:nvCxnSpPr>
        <p:spPr>
          <a:xfrm>
            <a:off x="6545774" y="1789814"/>
            <a:ext cx="765392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B3C24381-78D8-9AD3-D5E0-A92C0D2D5CFE}"/>
              </a:ext>
            </a:extLst>
          </p:cNvPr>
          <p:cNvSpPr txBox="1"/>
          <p:nvPr/>
        </p:nvSpPr>
        <p:spPr>
          <a:xfrm>
            <a:off x="7494307" y="101549"/>
            <a:ext cx="2309481" cy="1015663"/>
          </a:xfrm>
          <a:prstGeom prst="rect">
            <a:avLst/>
          </a:prstGeom>
          <a:noFill/>
          <a:ln>
            <a:solidFill>
              <a:srgbClr val="56C8CC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i="0" u="none" strike="noStrike" dirty="0">
                <a:solidFill>
                  <a:schemeClr val="accent4"/>
                </a:solidFill>
                <a:effectLst/>
                <a:latin typeface="+mj-lt"/>
              </a:rPr>
              <a:t>Elargir la cible des acteurs : réseau de proximité,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/>
                </a:solidFill>
                <a:latin typeface="+mj-lt"/>
              </a:rPr>
              <a:t>Réinterroger les attentes des acteurs SPRO en fonction des évolutions récentes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9746FF4-C343-60F4-6E9C-5C705FC397A7}"/>
              </a:ext>
            </a:extLst>
          </p:cNvPr>
          <p:cNvSpPr txBox="1"/>
          <p:nvPr/>
        </p:nvSpPr>
        <p:spPr>
          <a:xfrm>
            <a:off x="7494307" y="1115006"/>
            <a:ext cx="230948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>
              <a:defRPr sz="1400" b="1" i="0" u="none" strike="noStrike"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b="0" err="1"/>
              <a:t>FdR</a:t>
            </a:r>
            <a:r>
              <a:rPr lang="fr-FR" sz="1200" b="0" dirty="0"/>
              <a:t> Mixité : Jour D Filles, Tournoi Talents, Concours mixité …,</a:t>
            </a:r>
            <a:endParaRPr lang="fr-FR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b="0" dirty="0"/>
              <a:t>Actions avec Agefiph numérique inclusif</a:t>
            </a:r>
            <a:endParaRPr lang="fr-FR" sz="1200" b="0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4163E50-3A51-BC80-5526-E273F2765E12}"/>
              </a:ext>
            </a:extLst>
          </p:cNvPr>
          <p:cNvSpPr txBox="1"/>
          <p:nvPr/>
        </p:nvSpPr>
        <p:spPr>
          <a:xfrm>
            <a:off x="7494307" y="2167101"/>
            <a:ext cx="2309481" cy="861774"/>
          </a:xfrm>
          <a:prstGeom prst="rect">
            <a:avLst/>
          </a:prstGeom>
          <a:noFill/>
          <a:ln>
            <a:solidFill>
              <a:srgbClr val="56C8CC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 i="0" u="none" strike="noStrike">
                <a:solidFill>
                  <a:schemeClr val="accent4"/>
                </a:solidFill>
                <a:effectLst/>
                <a:latin typeface="+mj-lt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0" dirty="0"/>
              <a:t>Animation Décrochage – VAE,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0" dirty="0"/>
              <a:t>Conseil 1er niveau – 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0" dirty="0"/>
              <a:t>Animation info métiers PROS,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0" dirty="0"/>
              <a:t>RDV Parents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B4F157-BEE0-CDC6-D0ED-570849E39ED8}"/>
              </a:ext>
            </a:extLst>
          </p:cNvPr>
          <p:cNvSpPr txBox="1"/>
          <p:nvPr/>
        </p:nvSpPr>
        <p:spPr>
          <a:xfrm>
            <a:off x="7494307" y="3143727"/>
            <a:ext cx="230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 i="0" u="none" strike="noStrike"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dirty="0"/>
              <a:t>For Industrie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dirty="0"/>
              <a:t>Box Métiers – AMI 2030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BA87193-8CDB-9CE9-FC5D-677AC5193922}"/>
              </a:ext>
            </a:extLst>
          </p:cNvPr>
          <p:cNvSpPr txBox="1"/>
          <p:nvPr/>
        </p:nvSpPr>
        <p:spPr>
          <a:xfrm>
            <a:off x="7494307" y="3736278"/>
            <a:ext cx="2309481" cy="830997"/>
          </a:xfrm>
          <a:prstGeom prst="rect">
            <a:avLst/>
          </a:prstGeom>
          <a:noFill/>
          <a:ln>
            <a:solidFill>
              <a:srgbClr val="56C8CC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 i="0" u="none" strike="noStrike">
                <a:solidFill>
                  <a:schemeClr val="accent4"/>
                </a:solidFill>
                <a:effectLst/>
                <a:latin typeface="+mj-lt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0" dirty="0"/>
              <a:t>Webinaires info métier pros – Profils Territoire avec </a:t>
            </a:r>
            <a:r>
              <a:rPr lang="fr-FR" sz="1200" b="0" dirty="0" err="1"/>
              <a:t>Carif</a:t>
            </a:r>
            <a:r>
              <a:rPr lang="fr-FR" sz="1200" b="0" dirty="0"/>
              <a:t> </a:t>
            </a:r>
            <a:r>
              <a:rPr lang="fr-FR" sz="1200" b="0" dirty="0" err="1"/>
              <a:t>Oref</a:t>
            </a:r>
            <a:r>
              <a:rPr lang="fr-FR" sz="1200" b="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0" dirty="0" err="1"/>
              <a:t>Worldskills</a:t>
            </a:r>
            <a:endParaRPr lang="fr-FR" sz="1200" b="0" dirty="0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CE219ECC-689C-F446-60B0-63A8126050B2}"/>
              </a:ext>
            </a:extLst>
          </p:cNvPr>
          <p:cNvCxnSpPr>
            <a:cxnSpLocks/>
          </p:cNvCxnSpPr>
          <p:nvPr/>
        </p:nvCxnSpPr>
        <p:spPr>
          <a:xfrm>
            <a:off x="6545774" y="2601350"/>
            <a:ext cx="765392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F4B35C5-897A-27D2-588A-C5CF5E70B4CC}"/>
              </a:ext>
            </a:extLst>
          </p:cNvPr>
          <p:cNvCxnSpPr>
            <a:cxnSpLocks/>
          </p:cNvCxnSpPr>
          <p:nvPr/>
        </p:nvCxnSpPr>
        <p:spPr>
          <a:xfrm>
            <a:off x="6545774" y="3379036"/>
            <a:ext cx="765392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D893B035-21AD-9AF7-12C7-E82379808E56}"/>
              </a:ext>
            </a:extLst>
          </p:cNvPr>
          <p:cNvCxnSpPr>
            <a:cxnSpLocks/>
          </p:cNvCxnSpPr>
          <p:nvPr/>
        </p:nvCxnSpPr>
        <p:spPr>
          <a:xfrm>
            <a:off x="6545774" y="4106000"/>
            <a:ext cx="765392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5CDDC20E-CE9F-E25C-2216-9A55187C694B}"/>
              </a:ext>
            </a:extLst>
          </p:cNvPr>
          <p:cNvSpPr txBox="1"/>
          <p:nvPr/>
        </p:nvSpPr>
        <p:spPr>
          <a:xfrm>
            <a:off x="7494308" y="4683650"/>
            <a:ext cx="2309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 i="0" u="none" strike="noStrike"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0" dirty="0"/>
              <a:t>Animation Enseignement Sup,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0" dirty="0"/>
              <a:t>Recensement formations sup avec Onisep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6329DCC1-898B-76C7-830F-B8AA53915CEE}"/>
              </a:ext>
            </a:extLst>
          </p:cNvPr>
          <p:cNvCxnSpPr>
            <a:cxnSpLocks/>
          </p:cNvCxnSpPr>
          <p:nvPr/>
        </p:nvCxnSpPr>
        <p:spPr>
          <a:xfrm>
            <a:off x="6545774" y="5007457"/>
            <a:ext cx="765392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5D41952B-63EB-4BF2-1066-B7393AEE31E1}"/>
              </a:ext>
            </a:extLst>
          </p:cNvPr>
          <p:cNvSpPr txBox="1"/>
          <p:nvPr/>
        </p:nvSpPr>
        <p:spPr>
          <a:xfrm>
            <a:off x="7494307" y="5380369"/>
            <a:ext cx="2309481" cy="461665"/>
          </a:xfrm>
          <a:prstGeom prst="rect">
            <a:avLst/>
          </a:prstGeom>
          <a:noFill/>
          <a:ln>
            <a:solidFill>
              <a:srgbClr val="56C8CC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 i="0" u="none" strike="noStrike">
                <a:solidFill>
                  <a:schemeClr val="accent4"/>
                </a:solidFill>
                <a:effectLst/>
                <a:latin typeface="+mj-lt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dirty="0"/>
              <a:t>Liens culture scientifique : jour D Filles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F52FE33-A4B5-A477-97F9-F308DAC08E02}"/>
              </a:ext>
            </a:extLst>
          </p:cNvPr>
          <p:cNvCxnSpPr>
            <a:cxnSpLocks/>
          </p:cNvCxnSpPr>
          <p:nvPr/>
        </p:nvCxnSpPr>
        <p:spPr>
          <a:xfrm>
            <a:off x="6545774" y="5784676"/>
            <a:ext cx="765392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 : en angle 9">
            <a:extLst>
              <a:ext uri="{FF2B5EF4-FFF2-40B4-BE49-F238E27FC236}">
                <a16:creationId xmlns:a16="http://schemas.microsoft.com/office/drawing/2014/main" id="{312E5A0B-684F-B85A-D56E-D1F07CD58D5E}"/>
              </a:ext>
            </a:extLst>
          </p:cNvPr>
          <p:cNvCxnSpPr/>
          <p:nvPr/>
        </p:nvCxnSpPr>
        <p:spPr>
          <a:xfrm flipV="1">
            <a:off x="6545774" y="832224"/>
            <a:ext cx="829400" cy="4154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31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33E64CD-291E-E9C0-9371-43DA881DD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475806"/>
              </p:ext>
            </p:extLst>
          </p:nvPr>
        </p:nvGraphicFramePr>
        <p:xfrm>
          <a:off x="121920" y="2068980"/>
          <a:ext cx="1825752" cy="1975485"/>
        </p:xfrm>
        <a:graphic>
          <a:graphicData uri="http://schemas.openxmlformats.org/drawingml/2006/table">
            <a:tbl>
              <a:tblPr/>
              <a:tblGrid>
                <a:gridCol w="1825752">
                  <a:extLst>
                    <a:ext uri="{9D8B030D-6E8A-4147-A177-3AD203B41FA5}">
                      <a16:colId xmlns:a16="http://schemas.microsoft.com/office/drawing/2014/main" val="22383289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883117" rtl="0" eaLnBrk="1" fontAlgn="ctr" latinLnBrk="0" hangingPunct="1"/>
                      <a:r>
                        <a:rPr lang="fr-FR" sz="18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3 :</a:t>
                      </a:r>
                    </a:p>
                    <a:p>
                      <a:pPr marL="0" algn="ctr" defTabSz="883117" rtl="0" eaLnBrk="1" fontAlgn="ctr" latinLnBrk="0" hangingPunct="1"/>
                      <a:endParaRPr lang="fr-FR" sz="1800" b="1" i="0" u="sng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883117" rtl="0" eaLnBrk="1" fontAlgn="ctr" latinLnBrk="0" hangingPunct="1"/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Améliorer les actions en matière d’attractivité des formations et des métiers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33712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1EB2D52-E6C1-CBD9-32DD-3D2A3F38B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329801"/>
              </p:ext>
            </p:extLst>
          </p:nvPr>
        </p:nvGraphicFramePr>
        <p:xfrm>
          <a:off x="2137408" y="760373"/>
          <a:ext cx="3403855" cy="508508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403855">
                  <a:extLst>
                    <a:ext uri="{9D8B030D-6E8A-4147-A177-3AD203B41FA5}">
                      <a16:colId xmlns:a16="http://schemas.microsoft.com/office/drawing/2014/main" val="2129259143"/>
                    </a:ext>
                  </a:extLst>
                </a:gridCol>
              </a:tblGrid>
              <a:tr h="100394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4000"/>
                        </a:lnSpc>
                      </a:pPr>
                      <a:r>
                        <a:rPr lang="fr-FR" sz="1400" b="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Accroitre les actions de</a:t>
                      </a:r>
                      <a:r>
                        <a:rPr lang="fr-FR" sz="14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 promotion, de communication sur les métiers et les formations professionnelles en Normandie</a:t>
                      </a:r>
                      <a:r>
                        <a:rPr lang="fr-FR" sz="1400" b="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 au regard des besoins de recrutement, des secteurs professionnels </a:t>
                      </a:r>
                      <a:r>
                        <a:rPr lang="fr-FR" sz="14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en évolution et des métiers de la transition environnementale</a:t>
                      </a:r>
                      <a:endParaRPr lang="fr-FR" sz="14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898298404"/>
                  </a:ext>
                </a:extLst>
              </a:tr>
              <a:tr h="12358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4000"/>
                        </a:lnSpc>
                      </a:pPr>
                      <a:r>
                        <a:rPr lang="fr-FR" sz="1400" b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Conforter le rôle et la coordination de l’Agence Régionale de l’Orientation et des Métiers pour le </a:t>
                      </a:r>
                      <a:r>
                        <a:rPr lang="fr-FR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référencement des actions de promotion et de communication </a:t>
                      </a:r>
                      <a:r>
                        <a:rPr lang="fr-FR" sz="1400" b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des formations et des métiers des acteurs engagés au titre des branches et filières professionnelles, notamment en lien avec les autorités académiques</a:t>
                      </a:r>
                      <a:endParaRPr lang="fr-FR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22638658"/>
                  </a:ext>
                </a:extLst>
              </a:tr>
              <a:tr h="90908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4000"/>
                        </a:lnSpc>
                      </a:pPr>
                      <a:r>
                        <a:rPr lang="fr-FR" sz="1400" b="0" u="none" strike="noStrike">
                          <a:solidFill>
                            <a:schemeClr val="accent4"/>
                          </a:solidFill>
                          <a:effectLst/>
                        </a:rPr>
                        <a:t>Se coordonner et mutualiser pour mieux</a:t>
                      </a:r>
                      <a:r>
                        <a:rPr lang="fr-FR" sz="1400" b="1" u="none" strike="noStrike">
                          <a:solidFill>
                            <a:schemeClr val="accent4"/>
                          </a:solidFill>
                          <a:effectLst/>
                        </a:rPr>
                        <a:t> valoriser les investissements réalisés par les partenaires régionaux p</a:t>
                      </a:r>
                      <a:r>
                        <a:rPr lang="fr-FR" sz="1400" b="0" u="none" strike="noStrike">
                          <a:solidFill>
                            <a:schemeClr val="accent4"/>
                          </a:solidFill>
                          <a:effectLst/>
                        </a:rPr>
                        <a:t>our la valorisation des métiers et des formations professionnelles</a:t>
                      </a:r>
                      <a:endParaRPr lang="fr-FR" sz="1400" b="0" i="0" u="none" strike="noStrike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465974956"/>
                  </a:ext>
                </a:extLst>
              </a:tr>
              <a:tr h="30829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4000"/>
                        </a:lnSpc>
                      </a:pPr>
                      <a:r>
                        <a:rPr lang="fr-FR" sz="1400" b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Promouvoir la </a:t>
                      </a:r>
                      <a:r>
                        <a:rPr lang="fr-FR" sz="140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mixité </a:t>
                      </a:r>
                      <a:r>
                        <a:rPr lang="fr-FR" sz="1400" b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dans les métiers et les formations professionnelles</a:t>
                      </a:r>
                      <a:endParaRPr lang="fr-FR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38117701"/>
                  </a:ext>
                </a:extLst>
              </a:tr>
            </a:tbl>
          </a:graphicData>
        </a:graphic>
      </p:graphicFrame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E352F1D-F1D5-88E5-4180-A174D9252406}"/>
              </a:ext>
            </a:extLst>
          </p:cNvPr>
          <p:cNvCxnSpPr>
            <a:cxnSpLocks/>
          </p:cNvCxnSpPr>
          <p:nvPr/>
        </p:nvCxnSpPr>
        <p:spPr>
          <a:xfrm>
            <a:off x="5546115" y="1389523"/>
            <a:ext cx="827253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48270854-44E1-E313-BA8E-073F3F18DC12}"/>
              </a:ext>
            </a:extLst>
          </p:cNvPr>
          <p:cNvCxnSpPr>
            <a:cxnSpLocks/>
          </p:cNvCxnSpPr>
          <p:nvPr/>
        </p:nvCxnSpPr>
        <p:spPr>
          <a:xfrm>
            <a:off x="5541264" y="3292597"/>
            <a:ext cx="827253" cy="0"/>
          </a:xfrm>
          <a:prstGeom prst="straightConnector1">
            <a:avLst/>
          </a:prstGeom>
          <a:ln>
            <a:solidFill>
              <a:srgbClr val="56C8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4C5EFFDF-0BD7-03B5-FFB6-2F8F8A20FFD9}"/>
              </a:ext>
            </a:extLst>
          </p:cNvPr>
          <p:cNvSpPr txBox="1"/>
          <p:nvPr/>
        </p:nvSpPr>
        <p:spPr>
          <a:xfrm>
            <a:off x="6464808" y="258609"/>
            <a:ext cx="31316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Semaines ou événements thématiques  sur les territoires / MET,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Salon Régional de l’Orientation,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Salon </a:t>
            </a:r>
            <a:r>
              <a:rPr lang="fr-FR" sz="12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Normandurable</a:t>
            </a:r>
            <a:r>
              <a:rPr lang="fr-FR" sz="1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déc. 2025,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4 AMI – actions attractivité des métiers / formations,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MiMs</a:t>
            </a:r>
            <a:r>
              <a:rPr lang="fr-FR" sz="1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Infos Métiers pour les pros / déploiement actions réseau proximité,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Découverte Métiers au Collège,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Publications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1E1596A-C9E5-D56B-0F50-D8EFC130F189}"/>
              </a:ext>
            </a:extLst>
          </p:cNvPr>
          <p:cNvSpPr txBox="1"/>
          <p:nvPr/>
        </p:nvSpPr>
        <p:spPr>
          <a:xfrm>
            <a:off x="6464808" y="2682642"/>
            <a:ext cx="3131679" cy="1200329"/>
          </a:xfrm>
          <a:prstGeom prst="rect">
            <a:avLst/>
          </a:prstGeom>
          <a:noFill/>
          <a:ln>
            <a:solidFill>
              <a:srgbClr val="56C8CC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/>
                </a:solidFill>
                <a:latin typeface="+mj-lt"/>
              </a:rPr>
              <a:t>Déploiement Portail </a:t>
            </a:r>
            <a:r>
              <a:rPr lang="fr-FR" sz="1200" dirty="0" err="1">
                <a:solidFill>
                  <a:schemeClr val="accent4"/>
                </a:solidFill>
                <a:latin typeface="+mj-lt"/>
              </a:rPr>
              <a:t>Réso</a:t>
            </a:r>
            <a:r>
              <a:rPr lang="fr-FR" sz="1200" dirty="0">
                <a:solidFill>
                  <a:schemeClr val="accent4"/>
                </a:solidFill>
                <a:latin typeface="+mj-lt"/>
              </a:rPr>
              <a:t> Pro + Newsletter </a:t>
            </a:r>
            <a:r>
              <a:rPr lang="fr-FR" sz="1200" dirty="0" err="1">
                <a:solidFill>
                  <a:schemeClr val="accent4"/>
                </a:solidFill>
                <a:latin typeface="+mj-lt"/>
              </a:rPr>
              <a:t>réso</a:t>
            </a:r>
            <a:r>
              <a:rPr lang="fr-FR" sz="1200" dirty="0">
                <a:solidFill>
                  <a:schemeClr val="accent4"/>
                </a:solidFill>
                <a:latin typeface="+mj-lt"/>
              </a:rPr>
              <a:t> Pro,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/>
                </a:solidFill>
                <a:latin typeface="+mj-lt"/>
              </a:rPr>
              <a:t>Conventions de partenariats,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/>
                </a:solidFill>
                <a:latin typeface="+mj-lt"/>
              </a:rPr>
              <a:t>Collaboration </a:t>
            </a:r>
            <a:r>
              <a:rPr lang="fr-FR" sz="1200" dirty="0" err="1">
                <a:solidFill>
                  <a:schemeClr val="accent4"/>
                </a:solidFill>
                <a:latin typeface="+mj-lt"/>
              </a:rPr>
              <a:t>Carif</a:t>
            </a:r>
            <a:r>
              <a:rPr lang="fr-FR" sz="12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fr-FR" sz="1200" dirty="0" err="1">
                <a:solidFill>
                  <a:schemeClr val="accent4"/>
                </a:solidFill>
                <a:latin typeface="+mj-lt"/>
              </a:rPr>
              <a:t>Oref</a:t>
            </a:r>
            <a:r>
              <a:rPr lang="fr-FR" sz="1200" dirty="0">
                <a:solidFill>
                  <a:schemeClr val="accent4"/>
                </a:solidFill>
                <a:latin typeface="+mj-lt"/>
              </a:rPr>
              <a:t>, Onisep, Académie…,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/>
                </a:solidFill>
                <a:latin typeface="+mj-lt"/>
              </a:rPr>
              <a:t>Référencement des prestataires orientation</a:t>
            </a:r>
          </a:p>
        </p:txBody>
      </p:sp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096B033D-7BE7-17DA-CF1D-23521654C72A}"/>
              </a:ext>
            </a:extLst>
          </p:cNvPr>
          <p:cNvCxnSpPr>
            <a:cxnSpLocks/>
          </p:cNvCxnSpPr>
          <p:nvPr/>
        </p:nvCxnSpPr>
        <p:spPr>
          <a:xfrm flipV="1">
            <a:off x="5541264" y="3555087"/>
            <a:ext cx="827252" cy="48937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342E8558-2169-3423-9CD4-6D4990195E57}"/>
              </a:ext>
            </a:extLst>
          </p:cNvPr>
          <p:cNvSpPr txBox="1"/>
          <p:nvPr/>
        </p:nvSpPr>
        <p:spPr>
          <a:xfrm>
            <a:off x="6464808" y="4306456"/>
            <a:ext cx="3131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Jour D Filles 7 mars puis déploiement,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Table ronde mixité &amp; numérique 7 mars (Dpt 76),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Tournoi des Talents,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Conférence Mixité Orientation séminaire CPRDFOP juin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6353B67-E090-0FD5-FCE1-C89F81B37799}"/>
              </a:ext>
            </a:extLst>
          </p:cNvPr>
          <p:cNvCxnSpPr>
            <a:cxnSpLocks/>
          </p:cNvCxnSpPr>
          <p:nvPr/>
        </p:nvCxnSpPr>
        <p:spPr>
          <a:xfrm>
            <a:off x="5541263" y="4897771"/>
            <a:ext cx="827253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6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573A9A5-CF99-DE79-3558-41668F0F1AD0}"/>
              </a:ext>
            </a:extLst>
          </p:cNvPr>
          <p:cNvSpPr txBox="1"/>
          <p:nvPr/>
        </p:nvSpPr>
        <p:spPr>
          <a:xfrm>
            <a:off x="641023" y="339365"/>
            <a:ext cx="517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4">
                    <a:lumMod val="75000"/>
                  </a:schemeClr>
                </a:solidFill>
              </a:rPr>
              <a:t>Evolutions du SPRO à anticiper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944512-F684-A72D-0E49-2CD1AE35062E}"/>
              </a:ext>
            </a:extLst>
          </p:cNvPr>
          <p:cNvSpPr txBox="1"/>
          <p:nvPr/>
        </p:nvSpPr>
        <p:spPr>
          <a:xfrm>
            <a:off x="1941922" y="1517716"/>
            <a:ext cx="6457360" cy="3411998"/>
          </a:xfrm>
          <a:prstGeom prst="round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4">
                    <a:lumMod val="75000"/>
                  </a:schemeClr>
                </a:solidFill>
              </a:rPr>
              <a:t>Perspective : Bilan annuel en Normandie – indicateurs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4">
                    <a:lumMod val="75000"/>
                  </a:schemeClr>
                </a:solidFill>
              </a:rPr>
              <a:t>Articulation Académie France Travail / Animation SPRO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4">
                    <a:lumMod val="75000"/>
                  </a:schemeClr>
                </a:solidFill>
              </a:rPr>
              <a:t>Nouveau marketing – appellations / articulations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4">
                    <a:lumMod val="75000"/>
                  </a:schemeClr>
                </a:solidFill>
              </a:rPr>
              <a:t>Prise en compte des évolutions Métiers</a:t>
            </a:r>
          </a:p>
        </p:txBody>
      </p:sp>
    </p:spTree>
    <p:extLst>
      <p:ext uri="{BB962C8B-B14F-4D97-AF65-F5344CB8AC3E}">
        <p14:creationId xmlns:p14="http://schemas.microsoft.com/office/powerpoint/2010/main" val="63228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495283"/>
      </p:ext>
    </p:extLst>
  </p:cSld>
  <p:clrMapOvr>
    <a:masterClrMapping/>
  </p:clrMapOvr>
</p:sld>
</file>

<file path=ppt/theme/theme1.xml><?xml version="1.0" encoding="utf-8"?>
<a:theme xmlns:a="http://schemas.openxmlformats.org/drawingml/2006/main" name="26_Thème Office">
  <a:themeElements>
    <a:clrScheme name="CHARTE FOE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D2202A"/>
      </a:accent1>
      <a:accent2>
        <a:srgbClr val="2E2D6B"/>
      </a:accent2>
      <a:accent3>
        <a:srgbClr val="C1347B"/>
      </a:accent3>
      <a:accent4>
        <a:srgbClr val="6DBEB9"/>
      </a:accent4>
      <a:accent5>
        <a:srgbClr val="CE603F"/>
      </a:accent5>
      <a:accent6>
        <a:srgbClr val="D9D9D9"/>
      </a:accent6>
      <a:hlink>
        <a:srgbClr val="000000"/>
      </a:hlink>
      <a:folHlink>
        <a:srgbClr val="000000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7_Thème Office">
  <a:themeElements>
    <a:clrScheme name="CHARTE FOE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D2202A"/>
      </a:accent1>
      <a:accent2>
        <a:srgbClr val="2E2D6B"/>
      </a:accent2>
      <a:accent3>
        <a:srgbClr val="C1347B"/>
      </a:accent3>
      <a:accent4>
        <a:srgbClr val="6DBEB9"/>
      </a:accent4>
      <a:accent5>
        <a:srgbClr val="CE603F"/>
      </a:accent5>
      <a:accent6>
        <a:srgbClr val="D9D9D9"/>
      </a:accent6>
      <a:hlink>
        <a:srgbClr val="000000"/>
      </a:hlink>
      <a:folHlink>
        <a:srgbClr val="000000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gence de l'Orientation - Gris">
  <a:themeElements>
    <a:clrScheme name="Agence Orientation et Métiers v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2A59"/>
      </a:accent1>
      <a:accent2>
        <a:srgbClr val="7BBAB7"/>
      </a:accent2>
      <a:accent3>
        <a:srgbClr val="B71171"/>
      </a:accent3>
      <a:accent4>
        <a:srgbClr val="C04F2C"/>
      </a:accent4>
      <a:accent5>
        <a:srgbClr val="B3182E"/>
      </a:accent5>
      <a:accent6>
        <a:srgbClr val="F9DC0A"/>
      </a:accent6>
      <a:hlink>
        <a:srgbClr val="212121"/>
      </a:hlink>
      <a:folHlink>
        <a:srgbClr val="191919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gence de l'Orientation">
  <a:themeElements>
    <a:clrScheme name="CHARTE FOE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D2202A"/>
      </a:accent1>
      <a:accent2>
        <a:srgbClr val="2E2D6B"/>
      </a:accent2>
      <a:accent3>
        <a:srgbClr val="C1347B"/>
      </a:accent3>
      <a:accent4>
        <a:srgbClr val="6DBEB9"/>
      </a:accent4>
      <a:accent5>
        <a:srgbClr val="CE603F"/>
      </a:accent5>
      <a:accent6>
        <a:srgbClr val="D9D9D9"/>
      </a:accent6>
      <a:hlink>
        <a:srgbClr val="000000"/>
      </a:hlink>
      <a:folHlink>
        <a:srgbClr val="000000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B856F40948B4B885E040E268D4F42" ma:contentTypeVersion="7" ma:contentTypeDescription="Crée un document." ma:contentTypeScope="" ma:versionID="17326226a0a56ca73688ab0832d97a04">
  <xsd:schema xmlns:xsd="http://www.w3.org/2001/XMLSchema" xmlns:xs="http://www.w3.org/2001/XMLSchema" xmlns:p="http://schemas.microsoft.com/office/2006/metadata/properties" xmlns:ns2="2674caae-a719-4adb-b974-91f92cd42080" targetNamespace="http://schemas.microsoft.com/office/2006/metadata/properties" ma:root="true" ma:fieldsID="834ca44c3163c5ad97d162a625e5eb07" ns2:_="">
    <xsd:import namespace="2674caae-a719-4adb-b974-91f92cd420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4caae-a719-4adb-b974-91f92cd420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815AAC-DD1E-4570-A1E4-18164E1707C2}">
  <ds:schemaRefs>
    <ds:schemaRef ds:uri="http://purl.org/dc/elements/1.1/"/>
    <ds:schemaRef ds:uri="16f52955-9f03-4258-890d-7e9752ff9430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b717bccb-7e4e-4e35-90a3-c932dad267d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EFC2E2E-CB60-4B2A-A5AE-7E824010B1A8}"/>
</file>

<file path=customXml/itemProps3.xml><?xml version="1.0" encoding="utf-8"?>
<ds:datastoreItem xmlns:ds="http://schemas.openxmlformats.org/officeDocument/2006/customXml" ds:itemID="{0EC57FC8-E583-4519-8413-E7BEB33ACE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548</Words>
  <Application>Microsoft Office PowerPoint</Application>
  <PresentationFormat>Format A4 (210 x 297 mm)</PresentationFormat>
  <Paragraphs>59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26_Thème Office</vt:lpstr>
      <vt:lpstr>27_Thème Office</vt:lpstr>
      <vt:lpstr>Conception personnalisée</vt:lpstr>
      <vt:lpstr>Agence de l'Orientation - Gris</vt:lpstr>
      <vt:lpstr>Agence de l'Orientation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Région Normandie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Réunions avec agents EN CIO et GRETA</dc:title>
  <dc:creator>QUILLIEN Joëlle</dc:creator>
  <cp:lastModifiedBy>Alexandra Badets</cp:lastModifiedBy>
  <cp:revision>728</cp:revision>
  <cp:lastPrinted>2019-12-19T13:24:22Z</cp:lastPrinted>
  <dcterms:created xsi:type="dcterms:W3CDTF">2019-09-24T09:41:35Z</dcterms:created>
  <dcterms:modified xsi:type="dcterms:W3CDTF">2025-02-28T10:39:09Z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0x010100AB1B856F40948B4B885E040E268D4F42</vt:lpwstr>
  </property>
  <property fmtid="{D5CDD505-2E9C-101B-9397-08002B2CF9AE}" pid="3" name="Order">
    <vt:r8>4700</vt:r8>
  </property>
  <property fmtid="{D5CDD505-2E9C-101B-9397-08002B2CF9AE}" pid="4" name="MediaServiceImageTags">
    <vt:lpwstr/>
  </property>
</Properties>
</file>