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5.xml" ContentType="application/vnd.openxmlformats-officedocument.drawingml.diagramData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71" r:id="rId2"/>
    <p:sldId id="394" r:id="rId3"/>
    <p:sldId id="395" r:id="rId4"/>
    <p:sldId id="397" r:id="rId5"/>
    <p:sldId id="369" r:id="rId6"/>
    <p:sldId id="402" r:id="rId7"/>
    <p:sldId id="398" r:id="rId8"/>
    <p:sldId id="396" r:id="rId9"/>
    <p:sldId id="368" r:id="rId10"/>
    <p:sldId id="377" r:id="rId11"/>
    <p:sldId id="373" r:id="rId12"/>
    <p:sldId id="401" r:id="rId13"/>
    <p:sldId id="287" r:id="rId14"/>
  </p:sldIdLst>
  <p:sldSz cx="9906000" cy="6858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141BB6D-990E-2FAB-9311-9B853E8980A6}" name="DELANGE Emmanuelle" initials="ED" userId="S::Emmanuelle.DELANGE@normandie.fr::31b0ed5d-db77-4e23-914c-bd6d582e6849" providerId="AD"/>
  <p188:author id="{0ACBD5CC-7C9A-36D9-80D9-CB5D3AB76F65}" name="OLLIVIER Caroline" initials="CO" userId="S::Caroline.OLLIVIER@normandie.fr::4618aeef-6adb-42c6-8f2f-533c5cd39705" providerId="AD"/>
  <p188:author id="{4FE2AEF7-146A-0DC0-40D4-38D6741ACA57}" name="SAHEL Zakariae" initials="ZS" userId="S::zakariae.sahel@normandie.fr::9ace3ac2-8553-44d8-a2e4-d9a564e6a3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AE1"/>
    <a:srgbClr val="DFE3F1"/>
    <a:srgbClr val="2E2D6B"/>
    <a:srgbClr val="C1347B"/>
    <a:srgbClr val="E89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83074" autoAdjust="0"/>
  </p:normalViewPr>
  <p:slideViewPr>
    <p:cSldViewPr snapToGrid="0">
      <p:cViewPr varScale="1">
        <p:scale>
          <a:sx n="50" d="100"/>
          <a:sy n="50" d="100"/>
        </p:scale>
        <p:origin x="18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D9D87-AAC3-4079-B560-B2720F5635E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9A2717E-32A9-4C98-B5CF-F692DA5940D5}">
      <dgm:prSet phldrT="[Texte]" custT="1"/>
      <dgm:spPr>
        <a:ln>
          <a:solidFill>
            <a:srgbClr val="F6DAE1"/>
          </a:solidFill>
        </a:ln>
      </dgm:spPr>
      <dgm:t>
        <a:bodyPr/>
        <a:lstStyle/>
        <a:p>
          <a:r>
            <a:rPr lang="fr-FR" sz="2000" dirty="0"/>
            <a:t>Hypothèse 1</a:t>
          </a:r>
        </a:p>
      </dgm:t>
    </dgm:pt>
    <dgm:pt modelId="{91EB3FF0-7053-43D9-B7E2-36A5CC7A9923}" type="parTrans" cxnId="{AFF4BEC0-E8D7-4DEE-95F4-E691331D2CBB}">
      <dgm:prSet/>
      <dgm:spPr/>
      <dgm:t>
        <a:bodyPr/>
        <a:lstStyle/>
        <a:p>
          <a:endParaRPr lang="fr-FR"/>
        </a:p>
      </dgm:t>
    </dgm:pt>
    <dgm:pt modelId="{D6A61106-A794-4BE9-8A9A-2B3942AA4E54}" type="sibTrans" cxnId="{AFF4BEC0-E8D7-4DEE-95F4-E691331D2CBB}">
      <dgm:prSet/>
      <dgm:spPr/>
      <dgm:t>
        <a:bodyPr/>
        <a:lstStyle/>
        <a:p>
          <a:endParaRPr lang="fr-FR"/>
        </a:p>
      </dgm:t>
    </dgm:pt>
    <dgm:pt modelId="{03FB8CF5-23FE-43C2-851E-D5BC262FC8E3}">
      <dgm:prSet phldrT="[Texte]"/>
      <dgm:spPr/>
      <dgm:t>
        <a:bodyPr/>
        <a:lstStyle/>
        <a:p>
          <a:r>
            <a:rPr lang="fr-FR" dirty="0"/>
            <a:t>Attester et valoriser les compétences</a:t>
          </a:r>
        </a:p>
      </dgm:t>
    </dgm:pt>
    <dgm:pt modelId="{579425D3-1646-4FC9-9969-47537D9A8D2E}" type="parTrans" cxnId="{C0776A06-1215-489A-8BAF-2397076B40DA}">
      <dgm:prSet/>
      <dgm:spPr/>
      <dgm:t>
        <a:bodyPr/>
        <a:lstStyle/>
        <a:p>
          <a:endParaRPr lang="fr-FR"/>
        </a:p>
      </dgm:t>
    </dgm:pt>
    <dgm:pt modelId="{0ECCBFF8-AD1D-4907-8C63-3ED07E07BE1D}" type="sibTrans" cxnId="{C0776A06-1215-489A-8BAF-2397076B40DA}">
      <dgm:prSet/>
      <dgm:spPr/>
      <dgm:t>
        <a:bodyPr/>
        <a:lstStyle/>
        <a:p>
          <a:endParaRPr lang="fr-FR"/>
        </a:p>
      </dgm:t>
    </dgm:pt>
    <dgm:pt modelId="{E0BF0A57-333C-41E3-AD4F-6B1E0E3C0534}">
      <dgm:prSet phldrT="[Texte]"/>
      <dgm:spPr/>
      <dgm:t>
        <a:bodyPr/>
        <a:lstStyle/>
        <a:p>
          <a:r>
            <a:rPr lang="fr-FR" dirty="0"/>
            <a:t>Pas de certifications attendues</a:t>
          </a:r>
        </a:p>
      </dgm:t>
    </dgm:pt>
    <dgm:pt modelId="{0C0A71FF-64B7-48CF-A789-054BB01F25FA}" type="parTrans" cxnId="{7A107949-AD2C-40A7-95C8-E805ED61956C}">
      <dgm:prSet/>
      <dgm:spPr/>
      <dgm:t>
        <a:bodyPr/>
        <a:lstStyle/>
        <a:p>
          <a:endParaRPr lang="fr-FR"/>
        </a:p>
      </dgm:t>
    </dgm:pt>
    <dgm:pt modelId="{36694060-B55F-4569-8293-B74B824F9E03}" type="sibTrans" cxnId="{7A107949-AD2C-40A7-95C8-E805ED61956C}">
      <dgm:prSet/>
      <dgm:spPr/>
      <dgm:t>
        <a:bodyPr/>
        <a:lstStyle/>
        <a:p>
          <a:endParaRPr lang="fr-FR"/>
        </a:p>
      </dgm:t>
    </dgm:pt>
    <dgm:pt modelId="{5C1F0C64-135F-499D-83FD-B6D194015716}">
      <dgm:prSet phldrT="[Texte]" custT="1"/>
      <dgm:spPr/>
      <dgm:t>
        <a:bodyPr/>
        <a:lstStyle/>
        <a:p>
          <a:r>
            <a:rPr lang="fr-FR" sz="2000" dirty="0"/>
            <a:t>Hypothèse 3</a:t>
          </a:r>
        </a:p>
      </dgm:t>
    </dgm:pt>
    <dgm:pt modelId="{070DAE38-8BD0-4994-859F-ABA1C1589618}" type="parTrans" cxnId="{75C139CC-79F8-49D6-A601-4ADD378976B2}">
      <dgm:prSet/>
      <dgm:spPr/>
      <dgm:t>
        <a:bodyPr/>
        <a:lstStyle/>
        <a:p>
          <a:endParaRPr lang="fr-FR"/>
        </a:p>
      </dgm:t>
    </dgm:pt>
    <dgm:pt modelId="{C77F3741-38C1-4716-9824-02E25539A922}" type="sibTrans" cxnId="{75C139CC-79F8-49D6-A601-4ADD378976B2}">
      <dgm:prSet/>
      <dgm:spPr/>
      <dgm:t>
        <a:bodyPr/>
        <a:lstStyle/>
        <a:p>
          <a:endParaRPr lang="fr-FR"/>
        </a:p>
      </dgm:t>
    </dgm:pt>
    <dgm:pt modelId="{7B772F21-0BE2-4439-9440-F49C9B1E01C5}">
      <dgm:prSet phldrT="[Texte]" custT="1"/>
      <dgm:spPr/>
      <dgm:t>
        <a:bodyPr/>
        <a:lstStyle/>
        <a:p>
          <a:r>
            <a:rPr lang="fr-FR" sz="1300" dirty="0"/>
            <a:t>Pousser les certifications pour certaines typologies de public</a:t>
          </a:r>
        </a:p>
      </dgm:t>
    </dgm:pt>
    <dgm:pt modelId="{F4050171-40CB-44DF-8E2B-3015EDC01501}" type="parTrans" cxnId="{C1ABD963-39AA-4E34-AF7C-62E365A0AF25}">
      <dgm:prSet/>
      <dgm:spPr/>
      <dgm:t>
        <a:bodyPr/>
        <a:lstStyle/>
        <a:p>
          <a:endParaRPr lang="fr-FR"/>
        </a:p>
      </dgm:t>
    </dgm:pt>
    <dgm:pt modelId="{D4F9250E-6FAC-4C18-B823-2A7C30C50330}" type="sibTrans" cxnId="{C1ABD963-39AA-4E34-AF7C-62E365A0AF25}">
      <dgm:prSet/>
      <dgm:spPr/>
      <dgm:t>
        <a:bodyPr/>
        <a:lstStyle/>
        <a:p>
          <a:endParaRPr lang="fr-FR"/>
        </a:p>
      </dgm:t>
    </dgm:pt>
    <dgm:pt modelId="{827A6C9D-FD5E-491A-B8A4-14B8F42C6D27}">
      <dgm:prSet phldrT="[Texte]" custT="1"/>
      <dgm:spPr/>
      <dgm:t>
        <a:bodyPr/>
        <a:lstStyle/>
        <a:p>
          <a:r>
            <a:rPr lang="fr-FR" sz="1300" dirty="0"/>
            <a:t>Des certifications possibles à partir de celles listées par la Région</a:t>
          </a:r>
        </a:p>
      </dgm:t>
    </dgm:pt>
    <dgm:pt modelId="{25DE46B4-A5CF-497F-9494-F8D8CB992358}" type="parTrans" cxnId="{6ED037D3-ECD5-4089-995C-8C7BCFB01737}">
      <dgm:prSet/>
      <dgm:spPr/>
      <dgm:t>
        <a:bodyPr/>
        <a:lstStyle/>
        <a:p>
          <a:endParaRPr lang="fr-FR"/>
        </a:p>
      </dgm:t>
    </dgm:pt>
    <dgm:pt modelId="{7DF06ACB-FAE6-40C8-A9D4-552DE0AB686B}" type="sibTrans" cxnId="{6ED037D3-ECD5-4089-995C-8C7BCFB01737}">
      <dgm:prSet/>
      <dgm:spPr/>
      <dgm:t>
        <a:bodyPr/>
        <a:lstStyle/>
        <a:p>
          <a:endParaRPr lang="fr-FR"/>
        </a:p>
      </dgm:t>
    </dgm:pt>
    <dgm:pt modelId="{D8307C66-0582-446A-AEAB-0D970007EF04}">
      <dgm:prSet phldrT="[Texte]" custT="1"/>
      <dgm:spPr/>
      <dgm:t>
        <a:bodyPr/>
        <a:lstStyle/>
        <a:p>
          <a:r>
            <a:rPr lang="fr-FR" sz="2000" dirty="0"/>
            <a:t>Hypothèse 2</a:t>
          </a:r>
        </a:p>
      </dgm:t>
    </dgm:pt>
    <dgm:pt modelId="{84BD5E52-0DE8-431B-A717-928F2EC1BDB2}" type="parTrans" cxnId="{AF41973A-4195-46B9-B1EA-DE65B3DDDE1A}">
      <dgm:prSet/>
      <dgm:spPr/>
      <dgm:t>
        <a:bodyPr/>
        <a:lstStyle/>
        <a:p>
          <a:endParaRPr lang="fr-FR"/>
        </a:p>
      </dgm:t>
    </dgm:pt>
    <dgm:pt modelId="{4AE92FF2-91B5-4477-BE3C-48F6CC17B670}" type="sibTrans" cxnId="{AF41973A-4195-46B9-B1EA-DE65B3DDDE1A}">
      <dgm:prSet/>
      <dgm:spPr/>
      <dgm:t>
        <a:bodyPr/>
        <a:lstStyle/>
        <a:p>
          <a:endParaRPr lang="fr-FR"/>
        </a:p>
      </dgm:t>
    </dgm:pt>
    <dgm:pt modelId="{21F78AE3-0472-4D64-9A9D-3A7086CA6AEC}">
      <dgm:prSet phldrT="[Texte]"/>
      <dgm:spPr/>
      <dgm:t>
        <a:bodyPr/>
        <a:lstStyle/>
        <a:p>
          <a:r>
            <a:rPr lang="fr-FR" dirty="0"/>
            <a:t>Attester, valoriser et certifier les compétences</a:t>
          </a:r>
        </a:p>
      </dgm:t>
    </dgm:pt>
    <dgm:pt modelId="{05F8609D-CDDD-4360-B148-7717F10D55FF}" type="parTrans" cxnId="{24137067-B598-448F-8929-2437B3A31709}">
      <dgm:prSet/>
      <dgm:spPr/>
      <dgm:t>
        <a:bodyPr/>
        <a:lstStyle/>
        <a:p>
          <a:endParaRPr lang="fr-FR"/>
        </a:p>
      </dgm:t>
    </dgm:pt>
    <dgm:pt modelId="{2ECC8BC8-E464-4ED0-B3AB-59C2869BCD74}" type="sibTrans" cxnId="{24137067-B598-448F-8929-2437B3A31709}">
      <dgm:prSet/>
      <dgm:spPr/>
      <dgm:t>
        <a:bodyPr/>
        <a:lstStyle/>
        <a:p>
          <a:endParaRPr lang="fr-FR"/>
        </a:p>
      </dgm:t>
    </dgm:pt>
    <dgm:pt modelId="{8692FAFA-B41B-4C86-BE18-D99385D17D9F}">
      <dgm:prSet phldrT="[Texte]"/>
      <dgm:spPr/>
      <dgm:t>
        <a:bodyPr/>
        <a:lstStyle/>
        <a:p>
          <a:r>
            <a:rPr lang="fr-FR" dirty="0"/>
            <a:t>Des certifications possibles à partir de celles listées par la Région</a:t>
          </a:r>
        </a:p>
      </dgm:t>
    </dgm:pt>
    <dgm:pt modelId="{F205CDB6-10EF-4F97-94BA-C9B36ED4DD57}" type="parTrans" cxnId="{0CAF3184-C7EE-4409-9160-16C407E85FBD}">
      <dgm:prSet/>
      <dgm:spPr/>
      <dgm:t>
        <a:bodyPr/>
        <a:lstStyle/>
        <a:p>
          <a:endParaRPr lang="fr-FR"/>
        </a:p>
      </dgm:t>
    </dgm:pt>
    <dgm:pt modelId="{9C86D184-EEFD-48A1-B1DA-7E68860EEFAE}" type="sibTrans" cxnId="{0CAF3184-C7EE-4409-9160-16C407E85FBD}">
      <dgm:prSet/>
      <dgm:spPr/>
      <dgm:t>
        <a:bodyPr/>
        <a:lstStyle/>
        <a:p>
          <a:endParaRPr lang="fr-FR"/>
        </a:p>
      </dgm:t>
    </dgm:pt>
    <dgm:pt modelId="{12984955-B49F-4FDF-A222-ABB9DEF94770}" type="pres">
      <dgm:prSet presAssocID="{E64D9D87-AAC3-4079-B560-B2720F5635EA}" presName="theList" presStyleCnt="0">
        <dgm:presLayoutVars>
          <dgm:dir/>
          <dgm:animLvl val="lvl"/>
          <dgm:resizeHandles val="exact"/>
        </dgm:presLayoutVars>
      </dgm:prSet>
      <dgm:spPr/>
    </dgm:pt>
    <dgm:pt modelId="{88A8057D-F3B1-402C-B59D-5116A4A6E1BE}" type="pres">
      <dgm:prSet presAssocID="{29A2717E-32A9-4C98-B5CF-F692DA5940D5}" presName="compNode" presStyleCnt="0"/>
      <dgm:spPr/>
    </dgm:pt>
    <dgm:pt modelId="{A3B76E5A-1C37-4CB0-9EBA-8982C0B74D99}" type="pres">
      <dgm:prSet presAssocID="{29A2717E-32A9-4C98-B5CF-F692DA5940D5}" presName="aNode" presStyleLbl="bgShp" presStyleIdx="0" presStyleCnt="3"/>
      <dgm:spPr/>
    </dgm:pt>
    <dgm:pt modelId="{29BC5EB6-0C3C-4DDC-AA25-403BC8234657}" type="pres">
      <dgm:prSet presAssocID="{29A2717E-32A9-4C98-B5CF-F692DA5940D5}" presName="textNode" presStyleLbl="bgShp" presStyleIdx="0" presStyleCnt="3"/>
      <dgm:spPr/>
    </dgm:pt>
    <dgm:pt modelId="{0BD29B4B-EBB1-4C44-BD1A-410F59DE1A12}" type="pres">
      <dgm:prSet presAssocID="{29A2717E-32A9-4C98-B5CF-F692DA5940D5}" presName="compChildNode" presStyleCnt="0"/>
      <dgm:spPr/>
    </dgm:pt>
    <dgm:pt modelId="{DCA0F72F-A5B9-4DE7-ABB6-DB7BEB4DADCC}" type="pres">
      <dgm:prSet presAssocID="{29A2717E-32A9-4C98-B5CF-F692DA5940D5}" presName="theInnerList" presStyleCnt="0"/>
      <dgm:spPr/>
    </dgm:pt>
    <dgm:pt modelId="{70D90B30-FB5F-4618-8131-63ACB37319E3}" type="pres">
      <dgm:prSet presAssocID="{03FB8CF5-23FE-43C2-851E-D5BC262FC8E3}" presName="childNode" presStyleLbl="node1" presStyleIdx="0" presStyleCnt="6">
        <dgm:presLayoutVars>
          <dgm:bulletEnabled val="1"/>
        </dgm:presLayoutVars>
      </dgm:prSet>
      <dgm:spPr/>
    </dgm:pt>
    <dgm:pt modelId="{6F60BD69-D7F2-474E-B746-5FC07DC3F96A}" type="pres">
      <dgm:prSet presAssocID="{03FB8CF5-23FE-43C2-851E-D5BC262FC8E3}" presName="aSpace2" presStyleCnt="0"/>
      <dgm:spPr/>
    </dgm:pt>
    <dgm:pt modelId="{49114E14-552B-414E-80B4-0C92AF0C5EA4}" type="pres">
      <dgm:prSet presAssocID="{E0BF0A57-333C-41E3-AD4F-6B1E0E3C0534}" presName="childNode" presStyleLbl="node1" presStyleIdx="1" presStyleCnt="6">
        <dgm:presLayoutVars>
          <dgm:bulletEnabled val="1"/>
        </dgm:presLayoutVars>
      </dgm:prSet>
      <dgm:spPr/>
    </dgm:pt>
    <dgm:pt modelId="{CCEA797F-21F3-4539-9F09-2C398146E876}" type="pres">
      <dgm:prSet presAssocID="{29A2717E-32A9-4C98-B5CF-F692DA5940D5}" presName="aSpace" presStyleCnt="0"/>
      <dgm:spPr/>
    </dgm:pt>
    <dgm:pt modelId="{39A49A0E-074F-4073-B292-CC0983628E5A}" type="pres">
      <dgm:prSet presAssocID="{D8307C66-0582-446A-AEAB-0D970007EF04}" presName="compNode" presStyleCnt="0"/>
      <dgm:spPr/>
    </dgm:pt>
    <dgm:pt modelId="{06D8E4ED-9EC6-4173-A64A-B4BEF6404DD0}" type="pres">
      <dgm:prSet presAssocID="{D8307C66-0582-446A-AEAB-0D970007EF04}" presName="aNode" presStyleLbl="bgShp" presStyleIdx="1" presStyleCnt="3"/>
      <dgm:spPr/>
    </dgm:pt>
    <dgm:pt modelId="{195E69EF-22D2-40BF-97E3-EFC9DE5FA0DF}" type="pres">
      <dgm:prSet presAssocID="{D8307C66-0582-446A-AEAB-0D970007EF04}" presName="textNode" presStyleLbl="bgShp" presStyleIdx="1" presStyleCnt="3"/>
      <dgm:spPr/>
    </dgm:pt>
    <dgm:pt modelId="{638148A0-B13E-44E0-8A40-B8AA29E88999}" type="pres">
      <dgm:prSet presAssocID="{D8307C66-0582-446A-AEAB-0D970007EF04}" presName="compChildNode" presStyleCnt="0"/>
      <dgm:spPr/>
    </dgm:pt>
    <dgm:pt modelId="{D3082768-4020-456B-A192-879081E459F4}" type="pres">
      <dgm:prSet presAssocID="{D8307C66-0582-446A-AEAB-0D970007EF04}" presName="theInnerList" presStyleCnt="0"/>
      <dgm:spPr/>
    </dgm:pt>
    <dgm:pt modelId="{C6DB86D0-EEF8-4528-83FE-4177C2AB188A}" type="pres">
      <dgm:prSet presAssocID="{21F78AE3-0472-4D64-9A9D-3A7086CA6AEC}" presName="childNode" presStyleLbl="node1" presStyleIdx="2" presStyleCnt="6">
        <dgm:presLayoutVars>
          <dgm:bulletEnabled val="1"/>
        </dgm:presLayoutVars>
      </dgm:prSet>
      <dgm:spPr/>
    </dgm:pt>
    <dgm:pt modelId="{44E2E04D-EA7E-42F2-BDC6-2AF2C8B1F6C8}" type="pres">
      <dgm:prSet presAssocID="{21F78AE3-0472-4D64-9A9D-3A7086CA6AEC}" presName="aSpace2" presStyleCnt="0"/>
      <dgm:spPr/>
    </dgm:pt>
    <dgm:pt modelId="{458E9EFD-784C-4581-B2BB-558BB66F2D42}" type="pres">
      <dgm:prSet presAssocID="{8692FAFA-B41B-4C86-BE18-D99385D17D9F}" presName="childNode" presStyleLbl="node1" presStyleIdx="3" presStyleCnt="6">
        <dgm:presLayoutVars>
          <dgm:bulletEnabled val="1"/>
        </dgm:presLayoutVars>
      </dgm:prSet>
      <dgm:spPr/>
    </dgm:pt>
    <dgm:pt modelId="{011C991E-E872-4AD8-B225-3C69F48CB4CC}" type="pres">
      <dgm:prSet presAssocID="{D8307C66-0582-446A-AEAB-0D970007EF04}" presName="aSpace" presStyleCnt="0"/>
      <dgm:spPr/>
    </dgm:pt>
    <dgm:pt modelId="{489B5B02-FD79-411E-8828-520413ADFA49}" type="pres">
      <dgm:prSet presAssocID="{5C1F0C64-135F-499D-83FD-B6D194015716}" presName="compNode" presStyleCnt="0"/>
      <dgm:spPr/>
    </dgm:pt>
    <dgm:pt modelId="{FA5BA818-4E80-41E5-9D69-9590C1D6A486}" type="pres">
      <dgm:prSet presAssocID="{5C1F0C64-135F-499D-83FD-B6D194015716}" presName="aNode" presStyleLbl="bgShp" presStyleIdx="2" presStyleCnt="3"/>
      <dgm:spPr/>
    </dgm:pt>
    <dgm:pt modelId="{635C8414-254B-49AB-B53B-A67B309DEC87}" type="pres">
      <dgm:prSet presAssocID="{5C1F0C64-135F-499D-83FD-B6D194015716}" presName="textNode" presStyleLbl="bgShp" presStyleIdx="2" presStyleCnt="3"/>
      <dgm:spPr/>
    </dgm:pt>
    <dgm:pt modelId="{8407953B-68AD-4D9A-BD2C-C87245CC5935}" type="pres">
      <dgm:prSet presAssocID="{5C1F0C64-135F-499D-83FD-B6D194015716}" presName="compChildNode" presStyleCnt="0"/>
      <dgm:spPr/>
    </dgm:pt>
    <dgm:pt modelId="{E8E36AB6-00E2-40E7-BAA9-00ABE94EA5B2}" type="pres">
      <dgm:prSet presAssocID="{5C1F0C64-135F-499D-83FD-B6D194015716}" presName="theInnerList" presStyleCnt="0"/>
      <dgm:spPr/>
    </dgm:pt>
    <dgm:pt modelId="{1E427907-06BB-474D-A834-E359981CADE1}" type="pres">
      <dgm:prSet presAssocID="{7B772F21-0BE2-4439-9440-F49C9B1E01C5}" presName="childNode" presStyleLbl="node1" presStyleIdx="4" presStyleCnt="6">
        <dgm:presLayoutVars>
          <dgm:bulletEnabled val="1"/>
        </dgm:presLayoutVars>
      </dgm:prSet>
      <dgm:spPr/>
    </dgm:pt>
    <dgm:pt modelId="{884C8D67-E18F-4B7E-BE32-DFB9D98A9774}" type="pres">
      <dgm:prSet presAssocID="{7B772F21-0BE2-4439-9440-F49C9B1E01C5}" presName="aSpace2" presStyleCnt="0"/>
      <dgm:spPr/>
    </dgm:pt>
    <dgm:pt modelId="{2734A543-65B8-411A-BD4F-8D0C1BAA7983}" type="pres">
      <dgm:prSet presAssocID="{827A6C9D-FD5E-491A-B8A4-14B8F42C6D27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C0776A06-1215-489A-8BAF-2397076B40DA}" srcId="{29A2717E-32A9-4C98-B5CF-F692DA5940D5}" destId="{03FB8CF5-23FE-43C2-851E-D5BC262FC8E3}" srcOrd="0" destOrd="0" parTransId="{579425D3-1646-4FC9-9969-47537D9A8D2E}" sibTransId="{0ECCBFF8-AD1D-4907-8C63-3ED07E07BE1D}"/>
    <dgm:cxn modelId="{7CADCE0D-8BA4-42B9-9A97-2118376C12CF}" type="presOf" srcId="{21F78AE3-0472-4D64-9A9D-3A7086CA6AEC}" destId="{C6DB86D0-EEF8-4528-83FE-4177C2AB188A}" srcOrd="0" destOrd="0" presId="urn:microsoft.com/office/officeart/2005/8/layout/lProcess2"/>
    <dgm:cxn modelId="{AF41973A-4195-46B9-B1EA-DE65B3DDDE1A}" srcId="{E64D9D87-AAC3-4079-B560-B2720F5635EA}" destId="{D8307C66-0582-446A-AEAB-0D970007EF04}" srcOrd="1" destOrd="0" parTransId="{84BD5E52-0DE8-431B-A717-928F2EC1BDB2}" sibTransId="{4AE92FF2-91B5-4477-BE3C-48F6CC17B670}"/>
    <dgm:cxn modelId="{C3A90B40-F635-442E-83BC-D598ED1B8A87}" type="presOf" srcId="{E0BF0A57-333C-41E3-AD4F-6B1E0E3C0534}" destId="{49114E14-552B-414E-80B4-0C92AF0C5EA4}" srcOrd="0" destOrd="0" presId="urn:microsoft.com/office/officeart/2005/8/layout/lProcess2"/>
    <dgm:cxn modelId="{61DBB842-65C9-405B-AD07-2451EE919F20}" type="presOf" srcId="{D8307C66-0582-446A-AEAB-0D970007EF04}" destId="{195E69EF-22D2-40BF-97E3-EFC9DE5FA0DF}" srcOrd="1" destOrd="0" presId="urn:microsoft.com/office/officeart/2005/8/layout/lProcess2"/>
    <dgm:cxn modelId="{6B7BAB43-F67C-4DF2-8DF9-CD1067AB05CE}" type="presOf" srcId="{E64D9D87-AAC3-4079-B560-B2720F5635EA}" destId="{12984955-B49F-4FDF-A222-ABB9DEF94770}" srcOrd="0" destOrd="0" presId="urn:microsoft.com/office/officeart/2005/8/layout/lProcess2"/>
    <dgm:cxn modelId="{C1ABD963-39AA-4E34-AF7C-62E365A0AF25}" srcId="{5C1F0C64-135F-499D-83FD-B6D194015716}" destId="{7B772F21-0BE2-4439-9440-F49C9B1E01C5}" srcOrd="0" destOrd="0" parTransId="{F4050171-40CB-44DF-8E2B-3015EDC01501}" sibTransId="{D4F9250E-6FAC-4C18-B823-2A7C30C50330}"/>
    <dgm:cxn modelId="{24137067-B598-448F-8929-2437B3A31709}" srcId="{D8307C66-0582-446A-AEAB-0D970007EF04}" destId="{21F78AE3-0472-4D64-9A9D-3A7086CA6AEC}" srcOrd="0" destOrd="0" parTransId="{05F8609D-CDDD-4360-B148-7717F10D55FF}" sibTransId="{2ECC8BC8-E464-4ED0-B3AB-59C2869BCD74}"/>
    <dgm:cxn modelId="{7A107949-AD2C-40A7-95C8-E805ED61956C}" srcId="{29A2717E-32A9-4C98-B5CF-F692DA5940D5}" destId="{E0BF0A57-333C-41E3-AD4F-6B1E0E3C0534}" srcOrd="1" destOrd="0" parTransId="{0C0A71FF-64B7-48CF-A789-054BB01F25FA}" sibTransId="{36694060-B55F-4569-8293-B74B824F9E03}"/>
    <dgm:cxn modelId="{9ED07E6A-0B74-408F-B3D9-00F870F61E73}" type="presOf" srcId="{7B772F21-0BE2-4439-9440-F49C9B1E01C5}" destId="{1E427907-06BB-474D-A834-E359981CADE1}" srcOrd="0" destOrd="0" presId="urn:microsoft.com/office/officeart/2005/8/layout/lProcess2"/>
    <dgm:cxn modelId="{7706C873-F62D-47D1-AB7F-3ED9B18118E3}" type="presOf" srcId="{D8307C66-0582-446A-AEAB-0D970007EF04}" destId="{06D8E4ED-9EC6-4173-A64A-B4BEF6404DD0}" srcOrd="0" destOrd="0" presId="urn:microsoft.com/office/officeart/2005/8/layout/lProcess2"/>
    <dgm:cxn modelId="{0CAF3184-C7EE-4409-9160-16C407E85FBD}" srcId="{D8307C66-0582-446A-AEAB-0D970007EF04}" destId="{8692FAFA-B41B-4C86-BE18-D99385D17D9F}" srcOrd="1" destOrd="0" parTransId="{F205CDB6-10EF-4F97-94BA-C9B36ED4DD57}" sibTransId="{9C86D184-EEFD-48A1-B1DA-7E68860EEFAE}"/>
    <dgm:cxn modelId="{5461BA95-E1EF-47D1-8DEF-82ABE95CE3D7}" type="presOf" srcId="{827A6C9D-FD5E-491A-B8A4-14B8F42C6D27}" destId="{2734A543-65B8-411A-BD4F-8D0C1BAA7983}" srcOrd="0" destOrd="0" presId="urn:microsoft.com/office/officeart/2005/8/layout/lProcess2"/>
    <dgm:cxn modelId="{A213DB97-99D2-4A85-9922-0E63AB8C6CC4}" type="presOf" srcId="{29A2717E-32A9-4C98-B5CF-F692DA5940D5}" destId="{A3B76E5A-1C37-4CB0-9EBA-8982C0B74D99}" srcOrd="0" destOrd="0" presId="urn:microsoft.com/office/officeart/2005/8/layout/lProcess2"/>
    <dgm:cxn modelId="{A7D142A7-EA7C-4DAD-83A3-58B19222BC15}" type="presOf" srcId="{29A2717E-32A9-4C98-B5CF-F692DA5940D5}" destId="{29BC5EB6-0C3C-4DDC-AA25-403BC8234657}" srcOrd="1" destOrd="0" presId="urn:microsoft.com/office/officeart/2005/8/layout/lProcess2"/>
    <dgm:cxn modelId="{AFF4BEC0-E8D7-4DEE-95F4-E691331D2CBB}" srcId="{E64D9D87-AAC3-4079-B560-B2720F5635EA}" destId="{29A2717E-32A9-4C98-B5CF-F692DA5940D5}" srcOrd="0" destOrd="0" parTransId="{91EB3FF0-7053-43D9-B7E2-36A5CC7A9923}" sibTransId="{D6A61106-A794-4BE9-8A9A-2B3942AA4E54}"/>
    <dgm:cxn modelId="{75C139CC-79F8-49D6-A601-4ADD378976B2}" srcId="{E64D9D87-AAC3-4079-B560-B2720F5635EA}" destId="{5C1F0C64-135F-499D-83FD-B6D194015716}" srcOrd="2" destOrd="0" parTransId="{070DAE38-8BD0-4994-859F-ABA1C1589618}" sibTransId="{C77F3741-38C1-4716-9824-02E25539A922}"/>
    <dgm:cxn modelId="{6ED037D3-ECD5-4089-995C-8C7BCFB01737}" srcId="{5C1F0C64-135F-499D-83FD-B6D194015716}" destId="{827A6C9D-FD5E-491A-B8A4-14B8F42C6D27}" srcOrd="1" destOrd="0" parTransId="{25DE46B4-A5CF-497F-9494-F8D8CB992358}" sibTransId="{7DF06ACB-FAE6-40C8-A9D4-552DE0AB686B}"/>
    <dgm:cxn modelId="{A2B3B8E8-81F0-4CC2-8A04-70771B7ADE10}" type="presOf" srcId="{8692FAFA-B41B-4C86-BE18-D99385D17D9F}" destId="{458E9EFD-784C-4581-B2BB-558BB66F2D42}" srcOrd="0" destOrd="0" presId="urn:microsoft.com/office/officeart/2005/8/layout/lProcess2"/>
    <dgm:cxn modelId="{EBEAE4F5-7471-4813-8DAB-9CEBDAB43B1A}" type="presOf" srcId="{5C1F0C64-135F-499D-83FD-B6D194015716}" destId="{FA5BA818-4E80-41E5-9D69-9590C1D6A486}" srcOrd="0" destOrd="0" presId="urn:microsoft.com/office/officeart/2005/8/layout/lProcess2"/>
    <dgm:cxn modelId="{5A1288F6-7CCB-4632-A6F3-02ED54BBB587}" type="presOf" srcId="{5C1F0C64-135F-499D-83FD-B6D194015716}" destId="{635C8414-254B-49AB-B53B-A67B309DEC87}" srcOrd="1" destOrd="0" presId="urn:microsoft.com/office/officeart/2005/8/layout/lProcess2"/>
    <dgm:cxn modelId="{6002E6FA-3575-4A76-84B6-C85736854DDE}" type="presOf" srcId="{03FB8CF5-23FE-43C2-851E-D5BC262FC8E3}" destId="{70D90B30-FB5F-4618-8131-63ACB37319E3}" srcOrd="0" destOrd="0" presId="urn:microsoft.com/office/officeart/2005/8/layout/lProcess2"/>
    <dgm:cxn modelId="{026BB371-344C-4378-939D-9A70477F0713}" type="presParOf" srcId="{12984955-B49F-4FDF-A222-ABB9DEF94770}" destId="{88A8057D-F3B1-402C-B59D-5116A4A6E1BE}" srcOrd="0" destOrd="0" presId="urn:microsoft.com/office/officeart/2005/8/layout/lProcess2"/>
    <dgm:cxn modelId="{1AA2DC34-643A-4F36-827E-3F4B1E05BB18}" type="presParOf" srcId="{88A8057D-F3B1-402C-B59D-5116A4A6E1BE}" destId="{A3B76E5A-1C37-4CB0-9EBA-8982C0B74D99}" srcOrd="0" destOrd="0" presId="urn:microsoft.com/office/officeart/2005/8/layout/lProcess2"/>
    <dgm:cxn modelId="{A83AD00D-B579-4297-A687-4F5CF44467D0}" type="presParOf" srcId="{88A8057D-F3B1-402C-B59D-5116A4A6E1BE}" destId="{29BC5EB6-0C3C-4DDC-AA25-403BC8234657}" srcOrd="1" destOrd="0" presId="urn:microsoft.com/office/officeart/2005/8/layout/lProcess2"/>
    <dgm:cxn modelId="{C9F7D43D-6430-4E1D-ADD9-01AD36649748}" type="presParOf" srcId="{88A8057D-F3B1-402C-B59D-5116A4A6E1BE}" destId="{0BD29B4B-EBB1-4C44-BD1A-410F59DE1A12}" srcOrd="2" destOrd="0" presId="urn:microsoft.com/office/officeart/2005/8/layout/lProcess2"/>
    <dgm:cxn modelId="{0AD8E276-77D4-4725-8E01-9D404C701F4F}" type="presParOf" srcId="{0BD29B4B-EBB1-4C44-BD1A-410F59DE1A12}" destId="{DCA0F72F-A5B9-4DE7-ABB6-DB7BEB4DADCC}" srcOrd="0" destOrd="0" presId="urn:microsoft.com/office/officeart/2005/8/layout/lProcess2"/>
    <dgm:cxn modelId="{D2CF1EA7-2594-4DB4-8D0C-ABD062517C94}" type="presParOf" srcId="{DCA0F72F-A5B9-4DE7-ABB6-DB7BEB4DADCC}" destId="{70D90B30-FB5F-4618-8131-63ACB37319E3}" srcOrd="0" destOrd="0" presId="urn:microsoft.com/office/officeart/2005/8/layout/lProcess2"/>
    <dgm:cxn modelId="{49B75DDC-F6DB-42AC-A466-B80F2BBAB1FC}" type="presParOf" srcId="{DCA0F72F-A5B9-4DE7-ABB6-DB7BEB4DADCC}" destId="{6F60BD69-D7F2-474E-B746-5FC07DC3F96A}" srcOrd="1" destOrd="0" presId="urn:microsoft.com/office/officeart/2005/8/layout/lProcess2"/>
    <dgm:cxn modelId="{0D3760BA-0BDA-4C69-8766-2E2AFF630341}" type="presParOf" srcId="{DCA0F72F-A5B9-4DE7-ABB6-DB7BEB4DADCC}" destId="{49114E14-552B-414E-80B4-0C92AF0C5EA4}" srcOrd="2" destOrd="0" presId="urn:microsoft.com/office/officeart/2005/8/layout/lProcess2"/>
    <dgm:cxn modelId="{C9064CD1-2070-4882-85EB-3297D48326CC}" type="presParOf" srcId="{12984955-B49F-4FDF-A222-ABB9DEF94770}" destId="{CCEA797F-21F3-4539-9F09-2C398146E876}" srcOrd="1" destOrd="0" presId="urn:microsoft.com/office/officeart/2005/8/layout/lProcess2"/>
    <dgm:cxn modelId="{DDE684AA-B092-4E12-AEF8-36180447F64C}" type="presParOf" srcId="{12984955-B49F-4FDF-A222-ABB9DEF94770}" destId="{39A49A0E-074F-4073-B292-CC0983628E5A}" srcOrd="2" destOrd="0" presId="urn:microsoft.com/office/officeart/2005/8/layout/lProcess2"/>
    <dgm:cxn modelId="{2C338EC6-305C-4D4B-889D-7BF16C1610AE}" type="presParOf" srcId="{39A49A0E-074F-4073-B292-CC0983628E5A}" destId="{06D8E4ED-9EC6-4173-A64A-B4BEF6404DD0}" srcOrd="0" destOrd="0" presId="urn:microsoft.com/office/officeart/2005/8/layout/lProcess2"/>
    <dgm:cxn modelId="{6CEDD8A6-E601-4311-B640-B564C8E3B0FC}" type="presParOf" srcId="{39A49A0E-074F-4073-B292-CC0983628E5A}" destId="{195E69EF-22D2-40BF-97E3-EFC9DE5FA0DF}" srcOrd="1" destOrd="0" presId="urn:microsoft.com/office/officeart/2005/8/layout/lProcess2"/>
    <dgm:cxn modelId="{1202397C-8D8A-4BB0-B6F5-7BDC99385B95}" type="presParOf" srcId="{39A49A0E-074F-4073-B292-CC0983628E5A}" destId="{638148A0-B13E-44E0-8A40-B8AA29E88999}" srcOrd="2" destOrd="0" presId="urn:microsoft.com/office/officeart/2005/8/layout/lProcess2"/>
    <dgm:cxn modelId="{9E2C13A0-811F-4C88-91D3-EDE8F6AD1CFF}" type="presParOf" srcId="{638148A0-B13E-44E0-8A40-B8AA29E88999}" destId="{D3082768-4020-456B-A192-879081E459F4}" srcOrd="0" destOrd="0" presId="urn:microsoft.com/office/officeart/2005/8/layout/lProcess2"/>
    <dgm:cxn modelId="{EE542C07-D8C4-40E6-B8E4-B62130224123}" type="presParOf" srcId="{D3082768-4020-456B-A192-879081E459F4}" destId="{C6DB86D0-EEF8-4528-83FE-4177C2AB188A}" srcOrd="0" destOrd="0" presId="urn:microsoft.com/office/officeart/2005/8/layout/lProcess2"/>
    <dgm:cxn modelId="{577E0DFD-A717-429C-8A99-09F764C805CE}" type="presParOf" srcId="{D3082768-4020-456B-A192-879081E459F4}" destId="{44E2E04D-EA7E-42F2-BDC6-2AF2C8B1F6C8}" srcOrd="1" destOrd="0" presId="urn:microsoft.com/office/officeart/2005/8/layout/lProcess2"/>
    <dgm:cxn modelId="{38C2D508-97E5-4360-9020-C46685B591A8}" type="presParOf" srcId="{D3082768-4020-456B-A192-879081E459F4}" destId="{458E9EFD-784C-4581-B2BB-558BB66F2D42}" srcOrd="2" destOrd="0" presId="urn:microsoft.com/office/officeart/2005/8/layout/lProcess2"/>
    <dgm:cxn modelId="{2C4CA180-6820-45B9-B027-61CC4AF0D768}" type="presParOf" srcId="{12984955-B49F-4FDF-A222-ABB9DEF94770}" destId="{011C991E-E872-4AD8-B225-3C69F48CB4CC}" srcOrd="3" destOrd="0" presId="urn:microsoft.com/office/officeart/2005/8/layout/lProcess2"/>
    <dgm:cxn modelId="{C3F7F978-5CED-4C92-841B-0F7942208FFC}" type="presParOf" srcId="{12984955-B49F-4FDF-A222-ABB9DEF94770}" destId="{489B5B02-FD79-411E-8828-520413ADFA49}" srcOrd="4" destOrd="0" presId="urn:microsoft.com/office/officeart/2005/8/layout/lProcess2"/>
    <dgm:cxn modelId="{4031389A-8570-4BA9-AA63-B7D6D7EBE6C6}" type="presParOf" srcId="{489B5B02-FD79-411E-8828-520413ADFA49}" destId="{FA5BA818-4E80-41E5-9D69-9590C1D6A486}" srcOrd="0" destOrd="0" presId="urn:microsoft.com/office/officeart/2005/8/layout/lProcess2"/>
    <dgm:cxn modelId="{97B2CFAE-3DD9-41C3-95ED-50CAA2834640}" type="presParOf" srcId="{489B5B02-FD79-411E-8828-520413ADFA49}" destId="{635C8414-254B-49AB-B53B-A67B309DEC87}" srcOrd="1" destOrd="0" presId="urn:microsoft.com/office/officeart/2005/8/layout/lProcess2"/>
    <dgm:cxn modelId="{34B9F724-C204-4B53-9747-019D3897E9DA}" type="presParOf" srcId="{489B5B02-FD79-411E-8828-520413ADFA49}" destId="{8407953B-68AD-4D9A-BD2C-C87245CC5935}" srcOrd="2" destOrd="0" presId="urn:microsoft.com/office/officeart/2005/8/layout/lProcess2"/>
    <dgm:cxn modelId="{A20B870B-AA9A-4870-8393-8864E4967BD5}" type="presParOf" srcId="{8407953B-68AD-4D9A-BD2C-C87245CC5935}" destId="{E8E36AB6-00E2-40E7-BAA9-00ABE94EA5B2}" srcOrd="0" destOrd="0" presId="urn:microsoft.com/office/officeart/2005/8/layout/lProcess2"/>
    <dgm:cxn modelId="{F3AF2EF3-57C7-432D-AFB1-91EA6DF78DD4}" type="presParOf" srcId="{E8E36AB6-00E2-40E7-BAA9-00ABE94EA5B2}" destId="{1E427907-06BB-474D-A834-E359981CADE1}" srcOrd="0" destOrd="0" presId="urn:microsoft.com/office/officeart/2005/8/layout/lProcess2"/>
    <dgm:cxn modelId="{CC4F2B3B-306A-4812-9D29-D333BC765D01}" type="presParOf" srcId="{E8E36AB6-00E2-40E7-BAA9-00ABE94EA5B2}" destId="{884C8D67-E18F-4B7E-BE32-DFB9D98A9774}" srcOrd="1" destOrd="0" presId="urn:microsoft.com/office/officeart/2005/8/layout/lProcess2"/>
    <dgm:cxn modelId="{782DE5E0-8B64-4294-850F-760A68B9821B}" type="presParOf" srcId="{E8E36AB6-00E2-40E7-BAA9-00ABE94EA5B2}" destId="{2734A543-65B8-411A-BD4F-8D0C1BAA798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4D9D87-AAC3-4079-B560-B2720F5635E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9A2717E-32A9-4C98-B5CF-F692DA5940D5}">
      <dgm:prSet phldrT="[Texte]" custT="1"/>
      <dgm:spPr/>
      <dgm:t>
        <a:bodyPr/>
        <a:lstStyle/>
        <a:p>
          <a:r>
            <a:rPr lang="fr-FR" sz="2000" dirty="0"/>
            <a:t>Autre hypothèse ?</a:t>
          </a:r>
        </a:p>
      </dgm:t>
    </dgm:pt>
    <dgm:pt modelId="{91EB3FF0-7053-43D9-B7E2-36A5CC7A9923}" type="parTrans" cxnId="{AFF4BEC0-E8D7-4DEE-95F4-E691331D2CBB}">
      <dgm:prSet/>
      <dgm:spPr/>
      <dgm:t>
        <a:bodyPr/>
        <a:lstStyle/>
        <a:p>
          <a:endParaRPr lang="fr-FR"/>
        </a:p>
      </dgm:t>
    </dgm:pt>
    <dgm:pt modelId="{D6A61106-A794-4BE9-8A9A-2B3942AA4E54}" type="sibTrans" cxnId="{AFF4BEC0-E8D7-4DEE-95F4-E691331D2CBB}">
      <dgm:prSet/>
      <dgm:spPr/>
      <dgm:t>
        <a:bodyPr/>
        <a:lstStyle/>
        <a:p>
          <a:endParaRPr lang="fr-FR"/>
        </a:p>
      </dgm:t>
    </dgm:pt>
    <dgm:pt modelId="{03FB8CF5-23FE-43C2-851E-D5BC262FC8E3}">
      <dgm:prSet phldrT="[Texte]"/>
      <dgm:spPr/>
      <dgm:t>
        <a:bodyPr/>
        <a:lstStyle/>
        <a:p>
          <a:r>
            <a:rPr lang="fr-FR" dirty="0"/>
            <a:t>Attester, valoriser et certifier les compétences par domaine </a:t>
          </a:r>
        </a:p>
      </dgm:t>
    </dgm:pt>
    <dgm:pt modelId="{579425D3-1646-4FC9-9969-47537D9A8D2E}" type="parTrans" cxnId="{C0776A06-1215-489A-8BAF-2397076B40DA}">
      <dgm:prSet/>
      <dgm:spPr/>
      <dgm:t>
        <a:bodyPr/>
        <a:lstStyle/>
        <a:p>
          <a:endParaRPr lang="fr-FR"/>
        </a:p>
      </dgm:t>
    </dgm:pt>
    <dgm:pt modelId="{0ECCBFF8-AD1D-4907-8C63-3ED07E07BE1D}" type="sibTrans" cxnId="{C0776A06-1215-489A-8BAF-2397076B40DA}">
      <dgm:prSet/>
      <dgm:spPr/>
      <dgm:t>
        <a:bodyPr/>
        <a:lstStyle/>
        <a:p>
          <a:endParaRPr lang="fr-FR"/>
        </a:p>
      </dgm:t>
    </dgm:pt>
    <dgm:pt modelId="{E0BF0A57-333C-41E3-AD4F-6B1E0E3C0534}">
      <dgm:prSet phldrT="[Texte]"/>
      <dgm:spPr/>
      <dgm:t>
        <a:bodyPr/>
        <a:lstStyle/>
        <a:p>
          <a:r>
            <a:rPr lang="fr-FR" dirty="0"/>
            <a:t>Langue française / compétences numériques / compétences générales</a:t>
          </a:r>
        </a:p>
      </dgm:t>
    </dgm:pt>
    <dgm:pt modelId="{0C0A71FF-64B7-48CF-A789-054BB01F25FA}" type="parTrans" cxnId="{7A107949-AD2C-40A7-95C8-E805ED61956C}">
      <dgm:prSet/>
      <dgm:spPr/>
      <dgm:t>
        <a:bodyPr/>
        <a:lstStyle/>
        <a:p>
          <a:endParaRPr lang="fr-FR"/>
        </a:p>
      </dgm:t>
    </dgm:pt>
    <dgm:pt modelId="{36694060-B55F-4569-8293-B74B824F9E03}" type="sibTrans" cxnId="{7A107949-AD2C-40A7-95C8-E805ED61956C}">
      <dgm:prSet/>
      <dgm:spPr/>
      <dgm:t>
        <a:bodyPr/>
        <a:lstStyle/>
        <a:p>
          <a:endParaRPr lang="fr-FR"/>
        </a:p>
      </dgm:t>
    </dgm:pt>
    <dgm:pt modelId="{12984955-B49F-4FDF-A222-ABB9DEF94770}" type="pres">
      <dgm:prSet presAssocID="{E64D9D87-AAC3-4079-B560-B2720F5635EA}" presName="theList" presStyleCnt="0">
        <dgm:presLayoutVars>
          <dgm:dir/>
          <dgm:animLvl val="lvl"/>
          <dgm:resizeHandles val="exact"/>
        </dgm:presLayoutVars>
      </dgm:prSet>
      <dgm:spPr/>
    </dgm:pt>
    <dgm:pt modelId="{88A8057D-F3B1-402C-B59D-5116A4A6E1BE}" type="pres">
      <dgm:prSet presAssocID="{29A2717E-32A9-4C98-B5CF-F692DA5940D5}" presName="compNode" presStyleCnt="0"/>
      <dgm:spPr/>
    </dgm:pt>
    <dgm:pt modelId="{A3B76E5A-1C37-4CB0-9EBA-8982C0B74D99}" type="pres">
      <dgm:prSet presAssocID="{29A2717E-32A9-4C98-B5CF-F692DA5940D5}" presName="aNode" presStyleLbl="bgShp" presStyleIdx="0" presStyleCnt="1" custLinFactNeighborX="10587" custLinFactNeighborY="-687"/>
      <dgm:spPr/>
    </dgm:pt>
    <dgm:pt modelId="{29BC5EB6-0C3C-4DDC-AA25-403BC8234657}" type="pres">
      <dgm:prSet presAssocID="{29A2717E-32A9-4C98-B5CF-F692DA5940D5}" presName="textNode" presStyleLbl="bgShp" presStyleIdx="0" presStyleCnt="1"/>
      <dgm:spPr/>
    </dgm:pt>
    <dgm:pt modelId="{0BD29B4B-EBB1-4C44-BD1A-410F59DE1A12}" type="pres">
      <dgm:prSet presAssocID="{29A2717E-32A9-4C98-B5CF-F692DA5940D5}" presName="compChildNode" presStyleCnt="0"/>
      <dgm:spPr/>
    </dgm:pt>
    <dgm:pt modelId="{DCA0F72F-A5B9-4DE7-ABB6-DB7BEB4DADCC}" type="pres">
      <dgm:prSet presAssocID="{29A2717E-32A9-4C98-B5CF-F692DA5940D5}" presName="theInnerList" presStyleCnt="0"/>
      <dgm:spPr/>
    </dgm:pt>
    <dgm:pt modelId="{70D90B30-FB5F-4618-8131-63ACB37319E3}" type="pres">
      <dgm:prSet presAssocID="{03FB8CF5-23FE-43C2-851E-D5BC262FC8E3}" presName="childNode" presStyleLbl="node1" presStyleIdx="0" presStyleCnt="2">
        <dgm:presLayoutVars>
          <dgm:bulletEnabled val="1"/>
        </dgm:presLayoutVars>
      </dgm:prSet>
      <dgm:spPr/>
    </dgm:pt>
    <dgm:pt modelId="{6F60BD69-D7F2-474E-B746-5FC07DC3F96A}" type="pres">
      <dgm:prSet presAssocID="{03FB8CF5-23FE-43C2-851E-D5BC262FC8E3}" presName="aSpace2" presStyleCnt="0"/>
      <dgm:spPr/>
    </dgm:pt>
    <dgm:pt modelId="{49114E14-552B-414E-80B4-0C92AF0C5EA4}" type="pres">
      <dgm:prSet presAssocID="{E0BF0A57-333C-41E3-AD4F-6B1E0E3C0534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C0776A06-1215-489A-8BAF-2397076B40DA}" srcId="{29A2717E-32A9-4C98-B5CF-F692DA5940D5}" destId="{03FB8CF5-23FE-43C2-851E-D5BC262FC8E3}" srcOrd="0" destOrd="0" parTransId="{579425D3-1646-4FC9-9969-47537D9A8D2E}" sibTransId="{0ECCBFF8-AD1D-4907-8C63-3ED07E07BE1D}"/>
    <dgm:cxn modelId="{C3A90B40-F635-442E-83BC-D598ED1B8A87}" type="presOf" srcId="{E0BF0A57-333C-41E3-AD4F-6B1E0E3C0534}" destId="{49114E14-552B-414E-80B4-0C92AF0C5EA4}" srcOrd="0" destOrd="0" presId="urn:microsoft.com/office/officeart/2005/8/layout/lProcess2"/>
    <dgm:cxn modelId="{6B7BAB43-F67C-4DF2-8DF9-CD1067AB05CE}" type="presOf" srcId="{E64D9D87-AAC3-4079-B560-B2720F5635EA}" destId="{12984955-B49F-4FDF-A222-ABB9DEF94770}" srcOrd="0" destOrd="0" presId="urn:microsoft.com/office/officeart/2005/8/layout/lProcess2"/>
    <dgm:cxn modelId="{7A107949-AD2C-40A7-95C8-E805ED61956C}" srcId="{29A2717E-32A9-4C98-B5CF-F692DA5940D5}" destId="{E0BF0A57-333C-41E3-AD4F-6B1E0E3C0534}" srcOrd="1" destOrd="0" parTransId="{0C0A71FF-64B7-48CF-A789-054BB01F25FA}" sibTransId="{36694060-B55F-4569-8293-B74B824F9E03}"/>
    <dgm:cxn modelId="{A213DB97-99D2-4A85-9922-0E63AB8C6CC4}" type="presOf" srcId="{29A2717E-32A9-4C98-B5CF-F692DA5940D5}" destId="{A3B76E5A-1C37-4CB0-9EBA-8982C0B74D99}" srcOrd="0" destOrd="0" presId="urn:microsoft.com/office/officeart/2005/8/layout/lProcess2"/>
    <dgm:cxn modelId="{A7D142A7-EA7C-4DAD-83A3-58B19222BC15}" type="presOf" srcId="{29A2717E-32A9-4C98-B5CF-F692DA5940D5}" destId="{29BC5EB6-0C3C-4DDC-AA25-403BC8234657}" srcOrd="1" destOrd="0" presId="urn:microsoft.com/office/officeart/2005/8/layout/lProcess2"/>
    <dgm:cxn modelId="{AFF4BEC0-E8D7-4DEE-95F4-E691331D2CBB}" srcId="{E64D9D87-AAC3-4079-B560-B2720F5635EA}" destId="{29A2717E-32A9-4C98-B5CF-F692DA5940D5}" srcOrd="0" destOrd="0" parTransId="{91EB3FF0-7053-43D9-B7E2-36A5CC7A9923}" sibTransId="{D6A61106-A794-4BE9-8A9A-2B3942AA4E54}"/>
    <dgm:cxn modelId="{6002E6FA-3575-4A76-84B6-C85736854DDE}" type="presOf" srcId="{03FB8CF5-23FE-43C2-851E-D5BC262FC8E3}" destId="{70D90B30-FB5F-4618-8131-63ACB37319E3}" srcOrd="0" destOrd="0" presId="urn:microsoft.com/office/officeart/2005/8/layout/lProcess2"/>
    <dgm:cxn modelId="{026BB371-344C-4378-939D-9A70477F0713}" type="presParOf" srcId="{12984955-B49F-4FDF-A222-ABB9DEF94770}" destId="{88A8057D-F3B1-402C-B59D-5116A4A6E1BE}" srcOrd="0" destOrd="0" presId="urn:microsoft.com/office/officeart/2005/8/layout/lProcess2"/>
    <dgm:cxn modelId="{1AA2DC34-643A-4F36-827E-3F4B1E05BB18}" type="presParOf" srcId="{88A8057D-F3B1-402C-B59D-5116A4A6E1BE}" destId="{A3B76E5A-1C37-4CB0-9EBA-8982C0B74D99}" srcOrd="0" destOrd="0" presId="urn:microsoft.com/office/officeart/2005/8/layout/lProcess2"/>
    <dgm:cxn modelId="{A83AD00D-B579-4297-A687-4F5CF44467D0}" type="presParOf" srcId="{88A8057D-F3B1-402C-B59D-5116A4A6E1BE}" destId="{29BC5EB6-0C3C-4DDC-AA25-403BC8234657}" srcOrd="1" destOrd="0" presId="urn:microsoft.com/office/officeart/2005/8/layout/lProcess2"/>
    <dgm:cxn modelId="{C9F7D43D-6430-4E1D-ADD9-01AD36649748}" type="presParOf" srcId="{88A8057D-F3B1-402C-B59D-5116A4A6E1BE}" destId="{0BD29B4B-EBB1-4C44-BD1A-410F59DE1A12}" srcOrd="2" destOrd="0" presId="urn:microsoft.com/office/officeart/2005/8/layout/lProcess2"/>
    <dgm:cxn modelId="{0AD8E276-77D4-4725-8E01-9D404C701F4F}" type="presParOf" srcId="{0BD29B4B-EBB1-4C44-BD1A-410F59DE1A12}" destId="{DCA0F72F-A5B9-4DE7-ABB6-DB7BEB4DADCC}" srcOrd="0" destOrd="0" presId="urn:microsoft.com/office/officeart/2005/8/layout/lProcess2"/>
    <dgm:cxn modelId="{D2CF1EA7-2594-4DB4-8D0C-ABD062517C94}" type="presParOf" srcId="{DCA0F72F-A5B9-4DE7-ABB6-DB7BEB4DADCC}" destId="{70D90B30-FB5F-4618-8131-63ACB37319E3}" srcOrd="0" destOrd="0" presId="urn:microsoft.com/office/officeart/2005/8/layout/lProcess2"/>
    <dgm:cxn modelId="{49B75DDC-F6DB-42AC-A466-B80F2BBAB1FC}" type="presParOf" srcId="{DCA0F72F-A5B9-4DE7-ABB6-DB7BEB4DADCC}" destId="{6F60BD69-D7F2-474E-B746-5FC07DC3F96A}" srcOrd="1" destOrd="0" presId="urn:microsoft.com/office/officeart/2005/8/layout/lProcess2"/>
    <dgm:cxn modelId="{0D3760BA-0BDA-4C69-8766-2E2AFF630341}" type="presParOf" srcId="{DCA0F72F-A5B9-4DE7-ABB6-DB7BEB4DADCC}" destId="{49114E14-552B-414E-80B4-0C92AF0C5EA4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4D9D87-AAC3-4079-B560-B2720F5635E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9A2717E-32A9-4C98-B5CF-F692DA5940D5}">
      <dgm:prSet phldrT="[Texte]" custT="1"/>
      <dgm:spPr/>
      <dgm:t>
        <a:bodyPr/>
        <a:lstStyle/>
        <a:p>
          <a:r>
            <a:rPr lang="fr-FR" sz="2000" dirty="0"/>
            <a:t>Hypothèse 1</a:t>
          </a:r>
        </a:p>
      </dgm:t>
    </dgm:pt>
    <dgm:pt modelId="{91EB3FF0-7053-43D9-B7E2-36A5CC7A9923}" type="parTrans" cxnId="{AFF4BEC0-E8D7-4DEE-95F4-E691331D2CBB}">
      <dgm:prSet/>
      <dgm:spPr/>
      <dgm:t>
        <a:bodyPr/>
        <a:lstStyle/>
        <a:p>
          <a:endParaRPr lang="fr-FR"/>
        </a:p>
      </dgm:t>
    </dgm:pt>
    <dgm:pt modelId="{D6A61106-A794-4BE9-8A9A-2B3942AA4E54}" type="sibTrans" cxnId="{AFF4BEC0-E8D7-4DEE-95F4-E691331D2CBB}">
      <dgm:prSet/>
      <dgm:spPr/>
      <dgm:t>
        <a:bodyPr/>
        <a:lstStyle/>
        <a:p>
          <a:endParaRPr lang="fr-FR"/>
        </a:p>
      </dgm:t>
    </dgm:pt>
    <dgm:pt modelId="{03FB8CF5-23FE-43C2-851E-D5BC262FC8E3}">
      <dgm:prSet phldrT="[Texte]"/>
      <dgm:spPr/>
      <dgm:t>
        <a:bodyPr/>
        <a:lstStyle/>
        <a:p>
          <a:r>
            <a:rPr lang="fr-FR" dirty="0"/>
            <a:t>Attester et valoriser les compétences</a:t>
          </a:r>
        </a:p>
      </dgm:t>
    </dgm:pt>
    <dgm:pt modelId="{579425D3-1646-4FC9-9969-47537D9A8D2E}" type="parTrans" cxnId="{C0776A06-1215-489A-8BAF-2397076B40DA}">
      <dgm:prSet/>
      <dgm:spPr/>
      <dgm:t>
        <a:bodyPr/>
        <a:lstStyle/>
        <a:p>
          <a:endParaRPr lang="fr-FR"/>
        </a:p>
      </dgm:t>
    </dgm:pt>
    <dgm:pt modelId="{0ECCBFF8-AD1D-4907-8C63-3ED07E07BE1D}" type="sibTrans" cxnId="{C0776A06-1215-489A-8BAF-2397076B40DA}">
      <dgm:prSet/>
      <dgm:spPr/>
      <dgm:t>
        <a:bodyPr/>
        <a:lstStyle/>
        <a:p>
          <a:endParaRPr lang="fr-FR"/>
        </a:p>
      </dgm:t>
    </dgm:pt>
    <dgm:pt modelId="{E0BF0A57-333C-41E3-AD4F-6B1E0E3C0534}">
      <dgm:prSet phldrT="[Texte]"/>
      <dgm:spPr/>
      <dgm:t>
        <a:bodyPr/>
        <a:lstStyle/>
        <a:p>
          <a:r>
            <a:rPr lang="fr-FR" dirty="0"/>
            <a:t>Pas de certifications attendues</a:t>
          </a:r>
        </a:p>
      </dgm:t>
    </dgm:pt>
    <dgm:pt modelId="{0C0A71FF-64B7-48CF-A789-054BB01F25FA}" type="parTrans" cxnId="{7A107949-AD2C-40A7-95C8-E805ED61956C}">
      <dgm:prSet/>
      <dgm:spPr/>
      <dgm:t>
        <a:bodyPr/>
        <a:lstStyle/>
        <a:p>
          <a:endParaRPr lang="fr-FR"/>
        </a:p>
      </dgm:t>
    </dgm:pt>
    <dgm:pt modelId="{36694060-B55F-4569-8293-B74B824F9E03}" type="sibTrans" cxnId="{7A107949-AD2C-40A7-95C8-E805ED61956C}">
      <dgm:prSet/>
      <dgm:spPr/>
      <dgm:t>
        <a:bodyPr/>
        <a:lstStyle/>
        <a:p>
          <a:endParaRPr lang="fr-FR"/>
        </a:p>
      </dgm:t>
    </dgm:pt>
    <dgm:pt modelId="{12984955-B49F-4FDF-A222-ABB9DEF94770}" type="pres">
      <dgm:prSet presAssocID="{E64D9D87-AAC3-4079-B560-B2720F5635EA}" presName="theList" presStyleCnt="0">
        <dgm:presLayoutVars>
          <dgm:dir/>
          <dgm:animLvl val="lvl"/>
          <dgm:resizeHandles val="exact"/>
        </dgm:presLayoutVars>
      </dgm:prSet>
      <dgm:spPr/>
    </dgm:pt>
    <dgm:pt modelId="{88A8057D-F3B1-402C-B59D-5116A4A6E1BE}" type="pres">
      <dgm:prSet presAssocID="{29A2717E-32A9-4C98-B5CF-F692DA5940D5}" presName="compNode" presStyleCnt="0"/>
      <dgm:spPr/>
    </dgm:pt>
    <dgm:pt modelId="{A3B76E5A-1C37-4CB0-9EBA-8982C0B74D99}" type="pres">
      <dgm:prSet presAssocID="{29A2717E-32A9-4C98-B5CF-F692DA5940D5}" presName="aNode" presStyleLbl="bgShp" presStyleIdx="0" presStyleCnt="1" custLinFactNeighborX="-871" custLinFactNeighborY="13694"/>
      <dgm:spPr/>
    </dgm:pt>
    <dgm:pt modelId="{29BC5EB6-0C3C-4DDC-AA25-403BC8234657}" type="pres">
      <dgm:prSet presAssocID="{29A2717E-32A9-4C98-B5CF-F692DA5940D5}" presName="textNode" presStyleLbl="bgShp" presStyleIdx="0" presStyleCnt="1"/>
      <dgm:spPr/>
    </dgm:pt>
    <dgm:pt modelId="{0BD29B4B-EBB1-4C44-BD1A-410F59DE1A12}" type="pres">
      <dgm:prSet presAssocID="{29A2717E-32A9-4C98-B5CF-F692DA5940D5}" presName="compChildNode" presStyleCnt="0"/>
      <dgm:spPr/>
    </dgm:pt>
    <dgm:pt modelId="{DCA0F72F-A5B9-4DE7-ABB6-DB7BEB4DADCC}" type="pres">
      <dgm:prSet presAssocID="{29A2717E-32A9-4C98-B5CF-F692DA5940D5}" presName="theInnerList" presStyleCnt="0"/>
      <dgm:spPr/>
    </dgm:pt>
    <dgm:pt modelId="{70D90B30-FB5F-4618-8131-63ACB37319E3}" type="pres">
      <dgm:prSet presAssocID="{03FB8CF5-23FE-43C2-851E-D5BC262FC8E3}" presName="childNode" presStyleLbl="node1" presStyleIdx="0" presStyleCnt="2">
        <dgm:presLayoutVars>
          <dgm:bulletEnabled val="1"/>
        </dgm:presLayoutVars>
      </dgm:prSet>
      <dgm:spPr/>
    </dgm:pt>
    <dgm:pt modelId="{6F60BD69-D7F2-474E-B746-5FC07DC3F96A}" type="pres">
      <dgm:prSet presAssocID="{03FB8CF5-23FE-43C2-851E-D5BC262FC8E3}" presName="aSpace2" presStyleCnt="0"/>
      <dgm:spPr/>
    </dgm:pt>
    <dgm:pt modelId="{49114E14-552B-414E-80B4-0C92AF0C5EA4}" type="pres">
      <dgm:prSet presAssocID="{E0BF0A57-333C-41E3-AD4F-6B1E0E3C0534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C0776A06-1215-489A-8BAF-2397076B40DA}" srcId="{29A2717E-32A9-4C98-B5CF-F692DA5940D5}" destId="{03FB8CF5-23FE-43C2-851E-D5BC262FC8E3}" srcOrd="0" destOrd="0" parTransId="{579425D3-1646-4FC9-9969-47537D9A8D2E}" sibTransId="{0ECCBFF8-AD1D-4907-8C63-3ED07E07BE1D}"/>
    <dgm:cxn modelId="{C3A90B40-F635-442E-83BC-D598ED1B8A87}" type="presOf" srcId="{E0BF0A57-333C-41E3-AD4F-6B1E0E3C0534}" destId="{49114E14-552B-414E-80B4-0C92AF0C5EA4}" srcOrd="0" destOrd="0" presId="urn:microsoft.com/office/officeart/2005/8/layout/lProcess2"/>
    <dgm:cxn modelId="{6B7BAB43-F67C-4DF2-8DF9-CD1067AB05CE}" type="presOf" srcId="{E64D9D87-AAC3-4079-B560-B2720F5635EA}" destId="{12984955-B49F-4FDF-A222-ABB9DEF94770}" srcOrd="0" destOrd="0" presId="urn:microsoft.com/office/officeart/2005/8/layout/lProcess2"/>
    <dgm:cxn modelId="{7A107949-AD2C-40A7-95C8-E805ED61956C}" srcId="{29A2717E-32A9-4C98-B5CF-F692DA5940D5}" destId="{E0BF0A57-333C-41E3-AD4F-6B1E0E3C0534}" srcOrd="1" destOrd="0" parTransId="{0C0A71FF-64B7-48CF-A789-054BB01F25FA}" sibTransId="{36694060-B55F-4569-8293-B74B824F9E03}"/>
    <dgm:cxn modelId="{A213DB97-99D2-4A85-9922-0E63AB8C6CC4}" type="presOf" srcId="{29A2717E-32A9-4C98-B5CF-F692DA5940D5}" destId="{A3B76E5A-1C37-4CB0-9EBA-8982C0B74D99}" srcOrd="0" destOrd="0" presId="urn:microsoft.com/office/officeart/2005/8/layout/lProcess2"/>
    <dgm:cxn modelId="{A7D142A7-EA7C-4DAD-83A3-58B19222BC15}" type="presOf" srcId="{29A2717E-32A9-4C98-B5CF-F692DA5940D5}" destId="{29BC5EB6-0C3C-4DDC-AA25-403BC8234657}" srcOrd="1" destOrd="0" presId="urn:microsoft.com/office/officeart/2005/8/layout/lProcess2"/>
    <dgm:cxn modelId="{AFF4BEC0-E8D7-4DEE-95F4-E691331D2CBB}" srcId="{E64D9D87-AAC3-4079-B560-B2720F5635EA}" destId="{29A2717E-32A9-4C98-B5CF-F692DA5940D5}" srcOrd="0" destOrd="0" parTransId="{91EB3FF0-7053-43D9-B7E2-36A5CC7A9923}" sibTransId="{D6A61106-A794-4BE9-8A9A-2B3942AA4E54}"/>
    <dgm:cxn modelId="{6002E6FA-3575-4A76-84B6-C85736854DDE}" type="presOf" srcId="{03FB8CF5-23FE-43C2-851E-D5BC262FC8E3}" destId="{70D90B30-FB5F-4618-8131-63ACB37319E3}" srcOrd="0" destOrd="0" presId="urn:microsoft.com/office/officeart/2005/8/layout/lProcess2"/>
    <dgm:cxn modelId="{026BB371-344C-4378-939D-9A70477F0713}" type="presParOf" srcId="{12984955-B49F-4FDF-A222-ABB9DEF94770}" destId="{88A8057D-F3B1-402C-B59D-5116A4A6E1BE}" srcOrd="0" destOrd="0" presId="urn:microsoft.com/office/officeart/2005/8/layout/lProcess2"/>
    <dgm:cxn modelId="{1AA2DC34-643A-4F36-827E-3F4B1E05BB18}" type="presParOf" srcId="{88A8057D-F3B1-402C-B59D-5116A4A6E1BE}" destId="{A3B76E5A-1C37-4CB0-9EBA-8982C0B74D99}" srcOrd="0" destOrd="0" presId="urn:microsoft.com/office/officeart/2005/8/layout/lProcess2"/>
    <dgm:cxn modelId="{A83AD00D-B579-4297-A687-4F5CF44467D0}" type="presParOf" srcId="{88A8057D-F3B1-402C-B59D-5116A4A6E1BE}" destId="{29BC5EB6-0C3C-4DDC-AA25-403BC8234657}" srcOrd="1" destOrd="0" presId="urn:microsoft.com/office/officeart/2005/8/layout/lProcess2"/>
    <dgm:cxn modelId="{C9F7D43D-6430-4E1D-ADD9-01AD36649748}" type="presParOf" srcId="{88A8057D-F3B1-402C-B59D-5116A4A6E1BE}" destId="{0BD29B4B-EBB1-4C44-BD1A-410F59DE1A12}" srcOrd="2" destOrd="0" presId="urn:microsoft.com/office/officeart/2005/8/layout/lProcess2"/>
    <dgm:cxn modelId="{0AD8E276-77D4-4725-8E01-9D404C701F4F}" type="presParOf" srcId="{0BD29B4B-EBB1-4C44-BD1A-410F59DE1A12}" destId="{DCA0F72F-A5B9-4DE7-ABB6-DB7BEB4DADCC}" srcOrd="0" destOrd="0" presId="urn:microsoft.com/office/officeart/2005/8/layout/lProcess2"/>
    <dgm:cxn modelId="{D2CF1EA7-2594-4DB4-8D0C-ABD062517C94}" type="presParOf" srcId="{DCA0F72F-A5B9-4DE7-ABB6-DB7BEB4DADCC}" destId="{70D90B30-FB5F-4618-8131-63ACB37319E3}" srcOrd="0" destOrd="0" presId="urn:microsoft.com/office/officeart/2005/8/layout/lProcess2"/>
    <dgm:cxn modelId="{49B75DDC-F6DB-42AC-A466-B80F2BBAB1FC}" type="presParOf" srcId="{DCA0F72F-A5B9-4DE7-ABB6-DB7BEB4DADCC}" destId="{6F60BD69-D7F2-474E-B746-5FC07DC3F96A}" srcOrd="1" destOrd="0" presId="urn:microsoft.com/office/officeart/2005/8/layout/lProcess2"/>
    <dgm:cxn modelId="{0D3760BA-0BDA-4C69-8766-2E2AFF630341}" type="presParOf" srcId="{DCA0F72F-A5B9-4DE7-ABB6-DB7BEB4DADCC}" destId="{49114E14-552B-414E-80B4-0C92AF0C5EA4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4D9D87-AAC3-4079-B560-B2720F5635E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8307C66-0582-446A-AEAB-0D970007EF04}">
      <dgm:prSet phldrT="[Texte]" custT="1"/>
      <dgm:spPr/>
      <dgm:t>
        <a:bodyPr/>
        <a:lstStyle/>
        <a:p>
          <a:r>
            <a:rPr lang="fr-FR" sz="1800" dirty="0"/>
            <a:t>Hypothèse 2</a:t>
          </a:r>
        </a:p>
      </dgm:t>
    </dgm:pt>
    <dgm:pt modelId="{84BD5E52-0DE8-431B-A717-928F2EC1BDB2}" type="parTrans" cxnId="{AF41973A-4195-46B9-B1EA-DE65B3DDDE1A}">
      <dgm:prSet/>
      <dgm:spPr/>
      <dgm:t>
        <a:bodyPr/>
        <a:lstStyle/>
        <a:p>
          <a:endParaRPr lang="fr-FR"/>
        </a:p>
      </dgm:t>
    </dgm:pt>
    <dgm:pt modelId="{4AE92FF2-91B5-4477-BE3C-48F6CC17B670}" type="sibTrans" cxnId="{AF41973A-4195-46B9-B1EA-DE65B3DDDE1A}">
      <dgm:prSet/>
      <dgm:spPr/>
      <dgm:t>
        <a:bodyPr/>
        <a:lstStyle/>
        <a:p>
          <a:endParaRPr lang="fr-FR"/>
        </a:p>
      </dgm:t>
    </dgm:pt>
    <dgm:pt modelId="{21F78AE3-0472-4D64-9A9D-3A7086CA6AEC}">
      <dgm:prSet phldrT="[Texte]"/>
      <dgm:spPr/>
      <dgm:t>
        <a:bodyPr/>
        <a:lstStyle/>
        <a:p>
          <a:r>
            <a:rPr lang="fr-FR" dirty="0"/>
            <a:t>Attester, valoriser et certifier les compétences</a:t>
          </a:r>
        </a:p>
      </dgm:t>
    </dgm:pt>
    <dgm:pt modelId="{05F8609D-CDDD-4360-B148-7717F10D55FF}" type="parTrans" cxnId="{24137067-B598-448F-8929-2437B3A31709}">
      <dgm:prSet/>
      <dgm:spPr/>
      <dgm:t>
        <a:bodyPr/>
        <a:lstStyle/>
        <a:p>
          <a:endParaRPr lang="fr-FR"/>
        </a:p>
      </dgm:t>
    </dgm:pt>
    <dgm:pt modelId="{2ECC8BC8-E464-4ED0-B3AB-59C2869BCD74}" type="sibTrans" cxnId="{24137067-B598-448F-8929-2437B3A31709}">
      <dgm:prSet/>
      <dgm:spPr/>
      <dgm:t>
        <a:bodyPr/>
        <a:lstStyle/>
        <a:p>
          <a:endParaRPr lang="fr-FR"/>
        </a:p>
      </dgm:t>
    </dgm:pt>
    <dgm:pt modelId="{8692FAFA-B41B-4C86-BE18-D99385D17D9F}">
      <dgm:prSet phldrT="[Texte]"/>
      <dgm:spPr/>
      <dgm:t>
        <a:bodyPr/>
        <a:lstStyle/>
        <a:p>
          <a:r>
            <a:rPr lang="fr-FR" dirty="0"/>
            <a:t>Des certifications possibles à partir de celles listées par la Région</a:t>
          </a:r>
        </a:p>
      </dgm:t>
    </dgm:pt>
    <dgm:pt modelId="{F205CDB6-10EF-4F97-94BA-C9B36ED4DD57}" type="parTrans" cxnId="{0CAF3184-C7EE-4409-9160-16C407E85FBD}">
      <dgm:prSet/>
      <dgm:spPr/>
      <dgm:t>
        <a:bodyPr/>
        <a:lstStyle/>
        <a:p>
          <a:endParaRPr lang="fr-FR"/>
        </a:p>
      </dgm:t>
    </dgm:pt>
    <dgm:pt modelId="{9C86D184-EEFD-48A1-B1DA-7E68860EEFAE}" type="sibTrans" cxnId="{0CAF3184-C7EE-4409-9160-16C407E85FBD}">
      <dgm:prSet/>
      <dgm:spPr/>
      <dgm:t>
        <a:bodyPr/>
        <a:lstStyle/>
        <a:p>
          <a:endParaRPr lang="fr-FR"/>
        </a:p>
      </dgm:t>
    </dgm:pt>
    <dgm:pt modelId="{12984955-B49F-4FDF-A222-ABB9DEF94770}" type="pres">
      <dgm:prSet presAssocID="{E64D9D87-AAC3-4079-B560-B2720F5635EA}" presName="theList" presStyleCnt="0">
        <dgm:presLayoutVars>
          <dgm:dir/>
          <dgm:animLvl val="lvl"/>
          <dgm:resizeHandles val="exact"/>
        </dgm:presLayoutVars>
      </dgm:prSet>
      <dgm:spPr/>
    </dgm:pt>
    <dgm:pt modelId="{39A49A0E-074F-4073-B292-CC0983628E5A}" type="pres">
      <dgm:prSet presAssocID="{D8307C66-0582-446A-AEAB-0D970007EF04}" presName="compNode" presStyleCnt="0"/>
      <dgm:spPr/>
    </dgm:pt>
    <dgm:pt modelId="{06D8E4ED-9EC6-4173-A64A-B4BEF6404DD0}" type="pres">
      <dgm:prSet presAssocID="{D8307C66-0582-446A-AEAB-0D970007EF04}" presName="aNode" presStyleLbl="bgShp" presStyleIdx="0" presStyleCnt="1" custLinFactNeighborX="-995" custLinFactNeighborY="25201"/>
      <dgm:spPr/>
    </dgm:pt>
    <dgm:pt modelId="{195E69EF-22D2-40BF-97E3-EFC9DE5FA0DF}" type="pres">
      <dgm:prSet presAssocID="{D8307C66-0582-446A-AEAB-0D970007EF04}" presName="textNode" presStyleLbl="bgShp" presStyleIdx="0" presStyleCnt="1"/>
      <dgm:spPr/>
    </dgm:pt>
    <dgm:pt modelId="{638148A0-B13E-44E0-8A40-B8AA29E88999}" type="pres">
      <dgm:prSet presAssocID="{D8307C66-0582-446A-AEAB-0D970007EF04}" presName="compChildNode" presStyleCnt="0"/>
      <dgm:spPr/>
    </dgm:pt>
    <dgm:pt modelId="{D3082768-4020-456B-A192-879081E459F4}" type="pres">
      <dgm:prSet presAssocID="{D8307C66-0582-446A-AEAB-0D970007EF04}" presName="theInnerList" presStyleCnt="0"/>
      <dgm:spPr/>
    </dgm:pt>
    <dgm:pt modelId="{C6DB86D0-EEF8-4528-83FE-4177C2AB188A}" type="pres">
      <dgm:prSet presAssocID="{21F78AE3-0472-4D64-9A9D-3A7086CA6AEC}" presName="childNode" presStyleLbl="node1" presStyleIdx="0" presStyleCnt="2">
        <dgm:presLayoutVars>
          <dgm:bulletEnabled val="1"/>
        </dgm:presLayoutVars>
      </dgm:prSet>
      <dgm:spPr/>
    </dgm:pt>
    <dgm:pt modelId="{44E2E04D-EA7E-42F2-BDC6-2AF2C8B1F6C8}" type="pres">
      <dgm:prSet presAssocID="{21F78AE3-0472-4D64-9A9D-3A7086CA6AEC}" presName="aSpace2" presStyleCnt="0"/>
      <dgm:spPr/>
    </dgm:pt>
    <dgm:pt modelId="{458E9EFD-784C-4581-B2BB-558BB66F2D42}" type="pres">
      <dgm:prSet presAssocID="{8692FAFA-B41B-4C86-BE18-D99385D17D9F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7CADCE0D-8BA4-42B9-9A97-2118376C12CF}" type="presOf" srcId="{21F78AE3-0472-4D64-9A9D-3A7086CA6AEC}" destId="{C6DB86D0-EEF8-4528-83FE-4177C2AB188A}" srcOrd="0" destOrd="0" presId="urn:microsoft.com/office/officeart/2005/8/layout/lProcess2"/>
    <dgm:cxn modelId="{AF41973A-4195-46B9-B1EA-DE65B3DDDE1A}" srcId="{E64D9D87-AAC3-4079-B560-B2720F5635EA}" destId="{D8307C66-0582-446A-AEAB-0D970007EF04}" srcOrd="0" destOrd="0" parTransId="{84BD5E52-0DE8-431B-A717-928F2EC1BDB2}" sibTransId="{4AE92FF2-91B5-4477-BE3C-48F6CC17B670}"/>
    <dgm:cxn modelId="{61DBB842-65C9-405B-AD07-2451EE919F20}" type="presOf" srcId="{D8307C66-0582-446A-AEAB-0D970007EF04}" destId="{195E69EF-22D2-40BF-97E3-EFC9DE5FA0DF}" srcOrd="1" destOrd="0" presId="urn:microsoft.com/office/officeart/2005/8/layout/lProcess2"/>
    <dgm:cxn modelId="{6B7BAB43-F67C-4DF2-8DF9-CD1067AB05CE}" type="presOf" srcId="{E64D9D87-AAC3-4079-B560-B2720F5635EA}" destId="{12984955-B49F-4FDF-A222-ABB9DEF94770}" srcOrd="0" destOrd="0" presId="urn:microsoft.com/office/officeart/2005/8/layout/lProcess2"/>
    <dgm:cxn modelId="{24137067-B598-448F-8929-2437B3A31709}" srcId="{D8307C66-0582-446A-AEAB-0D970007EF04}" destId="{21F78AE3-0472-4D64-9A9D-3A7086CA6AEC}" srcOrd="0" destOrd="0" parTransId="{05F8609D-CDDD-4360-B148-7717F10D55FF}" sibTransId="{2ECC8BC8-E464-4ED0-B3AB-59C2869BCD74}"/>
    <dgm:cxn modelId="{7706C873-F62D-47D1-AB7F-3ED9B18118E3}" type="presOf" srcId="{D8307C66-0582-446A-AEAB-0D970007EF04}" destId="{06D8E4ED-9EC6-4173-A64A-B4BEF6404DD0}" srcOrd="0" destOrd="0" presId="urn:microsoft.com/office/officeart/2005/8/layout/lProcess2"/>
    <dgm:cxn modelId="{0CAF3184-C7EE-4409-9160-16C407E85FBD}" srcId="{D8307C66-0582-446A-AEAB-0D970007EF04}" destId="{8692FAFA-B41B-4C86-BE18-D99385D17D9F}" srcOrd="1" destOrd="0" parTransId="{F205CDB6-10EF-4F97-94BA-C9B36ED4DD57}" sibTransId="{9C86D184-EEFD-48A1-B1DA-7E68860EEFAE}"/>
    <dgm:cxn modelId="{A2B3B8E8-81F0-4CC2-8A04-70771B7ADE10}" type="presOf" srcId="{8692FAFA-B41B-4C86-BE18-D99385D17D9F}" destId="{458E9EFD-784C-4581-B2BB-558BB66F2D42}" srcOrd="0" destOrd="0" presId="urn:microsoft.com/office/officeart/2005/8/layout/lProcess2"/>
    <dgm:cxn modelId="{DDE684AA-B092-4E12-AEF8-36180447F64C}" type="presParOf" srcId="{12984955-B49F-4FDF-A222-ABB9DEF94770}" destId="{39A49A0E-074F-4073-B292-CC0983628E5A}" srcOrd="0" destOrd="0" presId="urn:microsoft.com/office/officeart/2005/8/layout/lProcess2"/>
    <dgm:cxn modelId="{2C338EC6-305C-4D4B-889D-7BF16C1610AE}" type="presParOf" srcId="{39A49A0E-074F-4073-B292-CC0983628E5A}" destId="{06D8E4ED-9EC6-4173-A64A-B4BEF6404DD0}" srcOrd="0" destOrd="0" presId="urn:microsoft.com/office/officeart/2005/8/layout/lProcess2"/>
    <dgm:cxn modelId="{6CEDD8A6-E601-4311-B640-B564C8E3B0FC}" type="presParOf" srcId="{39A49A0E-074F-4073-B292-CC0983628E5A}" destId="{195E69EF-22D2-40BF-97E3-EFC9DE5FA0DF}" srcOrd="1" destOrd="0" presId="urn:microsoft.com/office/officeart/2005/8/layout/lProcess2"/>
    <dgm:cxn modelId="{1202397C-8D8A-4BB0-B6F5-7BDC99385B95}" type="presParOf" srcId="{39A49A0E-074F-4073-B292-CC0983628E5A}" destId="{638148A0-B13E-44E0-8A40-B8AA29E88999}" srcOrd="2" destOrd="0" presId="urn:microsoft.com/office/officeart/2005/8/layout/lProcess2"/>
    <dgm:cxn modelId="{9E2C13A0-811F-4C88-91D3-EDE8F6AD1CFF}" type="presParOf" srcId="{638148A0-B13E-44E0-8A40-B8AA29E88999}" destId="{D3082768-4020-456B-A192-879081E459F4}" srcOrd="0" destOrd="0" presId="urn:microsoft.com/office/officeart/2005/8/layout/lProcess2"/>
    <dgm:cxn modelId="{EE542C07-D8C4-40E6-B8E4-B62130224123}" type="presParOf" srcId="{D3082768-4020-456B-A192-879081E459F4}" destId="{C6DB86D0-EEF8-4528-83FE-4177C2AB188A}" srcOrd="0" destOrd="0" presId="urn:microsoft.com/office/officeart/2005/8/layout/lProcess2"/>
    <dgm:cxn modelId="{577E0DFD-A717-429C-8A99-09F764C805CE}" type="presParOf" srcId="{D3082768-4020-456B-A192-879081E459F4}" destId="{44E2E04D-EA7E-42F2-BDC6-2AF2C8B1F6C8}" srcOrd="1" destOrd="0" presId="urn:microsoft.com/office/officeart/2005/8/layout/lProcess2"/>
    <dgm:cxn modelId="{38C2D508-97E5-4360-9020-C46685B591A8}" type="presParOf" srcId="{D3082768-4020-456B-A192-879081E459F4}" destId="{458E9EFD-784C-4581-B2BB-558BB66F2D4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4D9D87-AAC3-4079-B560-B2720F5635E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C1F0C64-135F-499D-83FD-B6D194015716}">
      <dgm:prSet phldrT="[Texte]" custT="1"/>
      <dgm:spPr/>
      <dgm:t>
        <a:bodyPr/>
        <a:lstStyle/>
        <a:p>
          <a:r>
            <a:rPr lang="fr-FR" sz="2000" dirty="0"/>
            <a:t>Hypothèse 3</a:t>
          </a:r>
        </a:p>
      </dgm:t>
    </dgm:pt>
    <dgm:pt modelId="{070DAE38-8BD0-4994-859F-ABA1C1589618}" type="parTrans" cxnId="{75C139CC-79F8-49D6-A601-4ADD378976B2}">
      <dgm:prSet/>
      <dgm:spPr/>
      <dgm:t>
        <a:bodyPr/>
        <a:lstStyle/>
        <a:p>
          <a:endParaRPr lang="fr-FR"/>
        </a:p>
      </dgm:t>
    </dgm:pt>
    <dgm:pt modelId="{C77F3741-38C1-4716-9824-02E25539A922}" type="sibTrans" cxnId="{75C139CC-79F8-49D6-A601-4ADD378976B2}">
      <dgm:prSet/>
      <dgm:spPr/>
      <dgm:t>
        <a:bodyPr/>
        <a:lstStyle/>
        <a:p>
          <a:endParaRPr lang="fr-FR"/>
        </a:p>
      </dgm:t>
    </dgm:pt>
    <dgm:pt modelId="{7B772F21-0BE2-4439-9440-F49C9B1E01C5}">
      <dgm:prSet phldrT="[Texte]" custT="1"/>
      <dgm:spPr/>
      <dgm:t>
        <a:bodyPr/>
        <a:lstStyle/>
        <a:p>
          <a:r>
            <a:rPr lang="fr-FR" sz="1300" dirty="0"/>
            <a:t>Pousser les certifications pour certains  publics</a:t>
          </a:r>
        </a:p>
      </dgm:t>
    </dgm:pt>
    <dgm:pt modelId="{F4050171-40CB-44DF-8E2B-3015EDC01501}" type="parTrans" cxnId="{C1ABD963-39AA-4E34-AF7C-62E365A0AF25}">
      <dgm:prSet/>
      <dgm:spPr/>
      <dgm:t>
        <a:bodyPr/>
        <a:lstStyle/>
        <a:p>
          <a:endParaRPr lang="fr-FR"/>
        </a:p>
      </dgm:t>
    </dgm:pt>
    <dgm:pt modelId="{D4F9250E-6FAC-4C18-B823-2A7C30C50330}" type="sibTrans" cxnId="{C1ABD963-39AA-4E34-AF7C-62E365A0AF25}">
      <dgm:prSet/>
      <dgm:spPr/>
      <dgm:t>
        <a:bodyPr/>
        <a:lstStyle/>
        <a:p>
          <a:endParaRPr lang="fr-FR"/>
        </a:p>
      </dgm:t>
    </dgm:pt>
    <dgm:pt modelId="{827A6C9D-FD5E-491A-B8A4-14B8F42C6D27}">
      <dgm:prSet phldrT="[Texte]" custT="1"/>
      <dgm:spPr/>
      <dgm:t>
        <a:bodyPr/>
        <a:lstStyle/>
        <a:p>
          <a:r>
            <a:rPr lang="fr-FR" sz="1300" dirty="0"/>
            <a:t>Des certifications possibles à partir de celles listées par la Région</a:t>
          </a:r>
        </a:p>
      </dgm:t>
    </dgm:pt>
    <dgm:pt modelId="{25DE46B4-A5CF-497F-9494-F8D8CB992358}" type="parTrans" cxnId="{6ED037D3-ECD5-4089-995C-8C7BCFB01737}">
      <dgm:prSet/>
      <dgm:spPr/>
      <dgm:t>
        <a:bodyPr/>
        <a:lstStyle/>
        <a:p>
          <a:endParaRPr lang="fr-FR"/>
        </a:p>
      </dgm:t>
    </dgm:pt>
    <dgm:pt modelId="{7DF06ACB-FAE6-40C8-A9D4-552DE0AB686B}" type="sibTrans" cxnId="{6ED037D3-ECD5-4089-995C-8C7BCFB01737}">
      <dgm:prSet/>
      <dgm:spPr/>
      <dgm:t>
        <a:bodyPr/>
        <a:lstStyle/>
        <a:p>
          <a:endParaRPr lang="fr-FR"/>
        </a:p>
      </dgm:t>
    </dgm:pt>
    <dgm:pt modelId="{12984955-B49F-4FDF-A222-ABB9DEF94770}" type="pres">
      <dgm:prSet presAssocID="{E64D9D87-AAC3-4079-B560-B2720F5635EA}" presName="theList" presStyleCnt="0">
        <dgm:presLayoutVars>
          <dgm:dir/>
          <dgm:animLvl val="lvl"/>
          <dgm:resizeHandles val="exact"/>
        </dgm:presLayoutVars>
      </dgm:prSet>
      <dgm:spPr/>
    </dgm:pt>
    <dgm:pt modelId="{489B5B02-FD79-411E-8828-520413ADFA49}" type="pres">
      <dgm:prSet presAssocID="{5C1F0C64-135F-499D-83FD-B6D194015716}" presName="compNode" presStyleCnt="0"/>
      <dgm:spPr/>
    </dgm:pt>
    <dgm:pt modelId="{FA5BA818-4E80-41E5-9D69-9590C1D6A486}" type="pres">
      <dgm:prSet presAssocID="{5C1F0C64-135F-499D-83FD-B6D194015716}" presName="aNode" presStyleLbl="bgShp" presStyleIdx="0" presStyleCnt="1"/>
      <dgm:spPr/>
    </dgm:pt>
    <dgm:pt modelId="{635C8414-254B-49AB-B53B-A67B309DEC87}" type="pres">
      <dgm:prSet presAssocID="{5C1F0C64-135F-499D-83FD-B6D194015716}" presName="textNode" presStyleLbl="bgShp" presStyleIdx="0" presStyleCnt="1"/>
      <dgm:spPr/>
    </dgm:pt>
    <dgm:pt modelId="{8407953B-68AD-4D9A-BD2C-C87245CC5935}" type="pres">
      <dgm:prSet presAssocID="{5C1F0C64-135F-499D-83FD-B6D194015716}" presName="compChildNode" presStyleCnt="0"/>
      <dgm:spPr/>
    </dgm:pt>
    <dgm:pt modelId="{E8E36AB6-00E2-40E7-BAA9-00ABE94EA5B2}" type="pres">
      <dgm:prSet presAssocID="{5C1F0C64-135F-499D-83FD-B6D194015716}" presName="theInnerList" presStyleCnt="0"/>
      <dgm:spPr/>
    </dgm:pt>
    <dgm:pt modelId="{1E427907-06BB-474D-A834-E359981CADE1}" type="pres">
      <dgm:prSet presAssocID="{7B772F21-0BE2-4439-9440-F49C9B1E01C5}" presName="childNode" presStyleLbl="node1" presStyleIdx="0" presStyleCnt="2">
        <dgm:presLayoutVars>
          <dgm:bulletEnabled val="1"/>
        </dgm:presLayoutVars>
      </dgm:prSet>
      <dgm:spPr/>
    </dgm:pt>
    <dgm:pt modelId="{884C8D67-E18F-4B7E-BE32-DFB9D98A9774}" type="pres">
      <dgm:prSet presAssocID="{7B772F21-0BE2-4439-9440-F49C9B1E01C5}" presName="aSpace2" presStyleCnt="0"/>
      <dgm:spPr/>
    </dgm:pt>
    <dgm:pt modelId="{2734A543-65B8-411A-BD4F-8D0C1BAA7983}" type="pres">
      <dgm:prSet presAssocID="{827A6C9D-FD5E-491A-B8A4-14B8F42C6D27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6B7BAB43-F67C-4DF2-8DF9-CD1067AB05CE}" type="presOf" srcId="{E64D9D87-AAC3-4079-B560-B2720F5635EA}" destId="{12984955-B49F-4FDF-A222-ABB9DEF94770}" srcOrd="0" destOrd="0" presId="urn:microsoft.com/office/officeart/2005/8/layout/lProcess2"/>
    <dgm:cxn modelId="{C1ABD963-39AA-4E34-AF7C-62E365A0AF25}" srcId="{5C1F0C64-135F-499D-83FD-B6D194015716}" destId="{7B772F21-0BE2-4439-9440-F49C9B1E01C5}" srcOrd="0" destOrd="0" parTransId="{F4050171-40CB-44DF-8E2B-3015EDC01501}" sibTransId="{D4F9250E-6FAC-4C18-B823-2A7C30C50330}"/>
    <dgm:cxn modelId="{9ED07E6A-0B74-408F-B3D9-00F870F61E73}" type="presOf" srcId="{7B772F21-0BE2-4439-9440-F49C9B1E01C5}" destId="{1E427907-06BB-474D-A834-E359981CADE1}" srcOrd="0" destOrd="0" presId="urn:microsoft.com/office/officeart/2005/8/layout/lProcess2"/>
    <dgm:cxn modelId="{5461BA95-E1EF-47D1-8DEF-82ABE95CE3D7}" type="presOf" srcId="{827A6C9D-FD5E-491A-B8A4-14B8F42C6D27}" destId="{2734A543-65B8-411A-BD4F-8D0C1BAA7983}" srcOrd="0" destOrd="0" presId="urn:microsoft.com/office/officeart/2005/8/layout/lProcess2"/>
    <dgm:cxn modelId="{75C139CC-79F8-49D6-A601-4ADD378976B2}" srcId="{E64D9D87-AAC3-4079-B560-B2720F5635EA}" destId="{5C1F0C64-135F-499D-83FD-B6D194015716}" srcOrd="0" destOrd="0" parTransId="{070DAE38-8BD0-4994-859F-ABA1C1589618}" sibTransId="{C77F3741-38C1-4716-9824-02E25539A922}"/>
    <dgm:cxn modelId="{6ED037D3-ECD5-4089-995C-8C7BCFB01737}" srcId="{5C1F0C64-135F-499D-83FD-B6D194015716}" destId="{827A6C9D-FD5E-491A-B8A4-14B8F42C6D27}" srcOrd="1" destOrd="0" parTransId="{25DE46B4-A5CF-497F-9494-F8D8CB992358}" sibTransId="{7DF06ACB-FAE6-40C8-A9D4-552DE0AB686B}"/>
    <dgm:cxn modelId="{EBEAE4F5-7471-4813-8DAB-9CEBDAB43B1A}" type="presOf" srcId="{5C1F0C64-135F-499D-83FD-B6D194015716}" destId="{FA5BA818-4E80-41E5-9D69-9590C1D6A486}" srcOrd="0" destOrd="0" presId="urn:microsoft.com/office/officeart/2005/8/layout/lProcess2"/>
    <dgm:cxn modelId="{5A1288F6-7CCB-4632-A6F3-02ED54BBB587}" type="presOf" srcId="{5C1F0C64-135F-499D-83FD-B6D194015716}" destId="{635C8414-254B-49AB-B53B-A67B309DEC87}" srcOrd="1" destOrd="0" presId="urn:microsoft.com/office/officeart/2005/8/layout/lProcess2"/>
    <dgm:cxn modelId="{C3F7F978-5CED-4C92-841B-0F7942208FFC}" type="presParOf" srcId="{12984955-B49F-4FDF-A222-ABB9DEF94770}" destId="{489B5B02-FD79-411E-8828-520413ADFA49}" srcOrd="0" destOrd="0" presId="urn:microsoft.com/office/officeart/2005/8/layout/lProcess2"/>
    <dgm:cxn modelId="{4031389A-8570-4BA9-AA63-B7D6D7EBE6C6}" type="presParOf" srcId="{489B5B02-FD79-411E-8828-520413ADFA49}" destId="{FA5BA818-4E80-41E5-9D69-9590C1D6A486}" srcOrd="0" destOrd="0" presId="urn:microsoft.com/office/officeart/2005/8/layout/lProcess2"/>
    <dgm:cxn modelId="{97B2CFAE-3DD9-41C3-95ED-50CAA2834640}" type="presParOf" srcId="{489B5B02-FD79-411E-8828-520413ADFA49}" destId="{635C8414-254B-49AB-B53B-A67B309DEC87}" srcOrd="1" destOrd="0" presId="urn:microsoft.com/office/officeart/2005/8/layout/lProcess2"/>
    <dgm:cxn modelId="{34B9F724-C204-4B53-9747-019D3897E9DA}" type="presParOf" srcId="{489B5B02-FD79-411E-8828-520413ADFA49}" destId="{8407953B-68AD-4D9A-BD2C-C87245CC5935}" srcOrd="2" destOrd="0" presId="urn:microsoft.com/office/officeart/2005/8/layout/lProcess2"/>
    <dgm:cxn modelId="{A20B870B-AA9A-4870-8393-8864E4967BD5}" type="presParOf" srcId="{8407953B-68AD-4D9A-BD2C-C87245CC5935}" destId="{E8E36AB6-00E2-40E7-BAA9-00ABE94EA5B2}" srcOrd="0" destOrd="0" presId="urn:microsoft.com/office/officeart/2005/8/layout/lProcess2"/>
    <dgm:cxn modelId="{F3AF2EF3-57C7-432D-AFB1-91EA6DF78DD4}" type="presParOf" srcId="{E8E36AB6-00E2-40E7-BAA9-00ABE94EA5B2}" destId="{1E427907-06BB-474D-A834-E359981CADE1}" srcOrd="0" destOrd="0" presId="urn:microsoft.com/office/officeart/2005/8/layout/lProcess2"/>
    <dgm:cxn modelId="{CC4F2B3B-306A-4812-9D29-D333BC765D01}" type="presParOf" srcId="{E8E36AB6-00E2-40E7-BAA9-00ABE94EA5B2}" destId="{884C8D67-E18F-4B7E-BE32-DFB9D98A9774}" srcOrd="1" destOrd="0" presId="urn:microsoft.com/office/officeart/2005/8/layout/lProcess2"/>
    <dgm:cxn modelId="{782DE5E0-8B64-4294-850F-760A68B9821B}" type="presParOf" srcId="{E8E36AB6-00E2-40E7-BAA9-00ABE94EA5B2}" destId="{2734A543-65B8-411A-BD4F-8D0C1BAA798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76E5A-1C37-4CB0-9EBA-8982C0B74D99}">
      <dsp:nvSpPr>
        <dsp:cNvPr id="0" name=""/>
        <dsp:cNvSpPr/>
      </dsp:nvSpPr>
      <dsp:spPr>
        <a:xfrm>
          <a:off x="945" y="0"/>
          <a:ext cx="2459367" cy="39713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F6DAE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Hypothèse 1</a:t>
          </a:r>
        </a:p>
      </dsp:txBody>
      <dsp:txXfrm>
        <a:off x="945" y="0"/>
        <a:ext cx="2459367" cy="1191415"/>
      </dsp:txXfrm>
    </dsp:sp>
    <dsp:sp modelId="{70D90B30-FB5F-4618-8131-63ACB37319E3}">
      <dsp:nvSpPr>
        <dsp:cNvPr id="0" name=""/>
        <dsp:cNvSpPr/>
      </dsp:nvSpPr>
      <dsp:spPr>
        <a:xfrm>
          <a:off x="246882" y="1192578"/>
          <a:ext cx="1967494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Attester et valoriser les compétences</a:t>
          </a:r>
        </a:p>
      </dsp:txBody>
      <dsp:txXfrm>
        <a:off x="281953" y="1227649"/>
        <a:ext cx="1897352" cy="1127284"/>
      </dsp:txXfrm>
    </dsp:sp>
    <dsp:sp modelId="{49114E14-552B-414E-80B4-0C92AF0C5EA4}">
      <dsp:nvSpPr>
        <dsp:cNvPr id="0" name=""/>
        <dsp:cNvSpPr/>
      </dsp:nvSpPr>
      <dsp:spPr>
        <a:xfrm>
          <a:off x="246882" y="2574225"/>
          <a:ext cx="1967494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Pas de certifications attendues</a:t>
          </a:r>
        </a:p>
      </dsp:txBody>
      <dsp:txXfrm>
        <a:off x="281953" y="2609296"/>
        <a:ext cx="1897352" cy="1127284"/>
      </dsp:txXfrm>
    </dsp:sp>
    <dsp:sp modelId="{06D8E4ED-9EC6-4173-A64A-B4BEF6404DD0}">
      <dsp:nvSpPr>
        <dsp:cNvPr id="0" name=""/>
        <dsp:cNvSpPr/>
      </dsp:nvSpPr>
      <dsp:spPr>
        <a:xfrm>
          <a:off x="2644766" y="0"/>
          <a:ext cx="2459367" cy="39713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Hypothèse 2</a:t>
          </a:r>
        </a:p>
      </dsp:txBody>
      <dsp:txXfrm>
        <a:off x="2644766" y="0"/>
        <a:ext cx="2459367" cy="1191415"/>
      </dsp:txXfrm>
    </dsp:sp>
    <dsp:sp modelId="{C6DB86D0-EEF8-4528-83FE-4177C2AB188A}">
      <dsp:nvSpPr>
        <dsp:cNvPr id="0" name=""/>
        <dsp:cNvSpPr/>
      </dsp:nvSpPr>
      <dsp:spPr>
        <a:xfrm>
          <a:off x="2890702" y="1192578"/>
          <a:ext cx="1967494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Attester, valoriser et certifier les compétences</a:t>
          </a:r>
        </a:p>
      </dsp:txBody>
      <dsp:txXfrm>
        <a:off x="2925773" y="1227649"/>
        <a:ext cx="1897352" cy="1127284"/>
      </dsp:txXfrm>
    </dsp:sp>
    <dsp:sp modelId="{458E9EFD-784C-4581-B2BB-558BB66F2D42}">
      <dsp:nvSpPr>
        <dsp:cNvPr id="0" name=""/>
        <dsp:cNvSpPr/>
      </dsp:nvSpPr>
      <dsp:spPr>
        <a:xfrm>
          <a:off x="2890702" y="2574225"/>
          <a:ext cx="1967494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Des certifications possibles à partir de celles listées par la Région</a:t>
          </a:r>
        </a:p>
      </dsp:txBody>
      <dsp:txXfrm>
        <a:off x="2925773" y="2609296"/>
        <a:ext cx="1897352" cy="1127284"/>
      </dsp:txXfrm>
    </dsp:sp>
    <dsp:sp modelId="{FA5BA818-4E80-41E5-9D69-9590C1D6A486}">
      <dsp:nvSpPr>
        <dsp:cNvPr id="0" name=""/>
        <dsp:cNvSpPr/>
      </dsp:nvSpPr>
      <dsp:spPr>
        <a:xfrm>
          <a:off x="5288586" y="0"/>
          <a:ext cx="2459367" cy="39713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Hypothèse 3</a:t>
          </a:r>
        </a:p>
      </dsp:txBody>
      <dsp:txXfrm>
        <a:off x="5288586" y="0"/>
        <a:ext cx="2459367" cy="1191415"/>
      </dsp:txXfrm>
    </dsp:sp>
    <dsp:sp modelId="{1E427907-06BB-474D-A834-E359981CADE1}">
      <dsp:nvSpPr>
        <dsp:cNvPr id="0" name=""/>
        <dsp:cNvSpPr/>
      </dsp:nvSpPr>
      <dsp:spPr>
        <a:xfrm>
          <a:off x="5534523" y="1192578"/>
          <a:ext cx="1967494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Pousser les certifications pour certaines typologies de public</a:t>
          </a:r>
        </a:p>
      </dsp:txBody>
      <dsp:txXfrm>
        <a:off x="5569594" y="1227649"/>
        <a:ext cx="1897352" cy="1127284"/>
      </dsp:txXfrm>
    </dsp:sp>
    <dsp:sp modelId="{2734A543-65B8-411A-BD4F-8D0C1BAA7983}">
      <dsp:nvSpPr>
        <dsp:cNvPr id="0" name=""/>
        <dsp:cNvSpPr/>
      </dsp:nvSpPr>
      <dsp:spPr>
        <a:xfrm>
          <a:off x="5534523" y="2574225"/>
          <a:ext cx="1967494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Des certifications possibles à partir de celles listées par la Région</a:t>
          </a:r>
        </a:p>
      </dsp:txBody>
      <dsp:txXfrm>
        <a:off x="5569594" y="2609296"/>
        <a:ext cx="1897352" cy="11272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76E5A-1C37-4CB0-9EBA-8982C0B74D99}">
      <dsp:nvSpPr>
        <dsp:cNvPr id="0" name=""/>
        <dsp:cNvSpPr/>
      </dsp:nvSpPr>
      <dsp:spPr>
        <a:xfrm>
          <a:off x="0" y="0"/>
          <a:ext cx="4646051" cy="39713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Autre hypothèse ?</a:t>
          </a:r>
        </a:p>
      </dsp:txBody>
      <dsp:txXfrm>
        <a:off x="0" y="0"/>
        <a:ext cx="4646051" cy="1191415"/>
      </dsp:txXfrm>
    </dsp:sp>
    <dsp:sp modelId="{70D90B30-FB5F-4618-8131-63ACB37319E3}">
      <dsp:nvSpPr>
        <dsp:cNvPr id="0" name=""/>
        <dsp:cNvSpPr/>
      </dsp:nvSpPr>
      <dsp:spPr>
        <a:xfrm>
          <a:off x="464605" y="1192578"/>
          <a:ext cx="3716840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Attester, valoriser et certifier les compétences par domaine </a:t>
          </a:r>
        </a:p>
      </dsp:txBody>
      <dsp:txXfrm>
        <a:off x="499676" y="1227649"/>
        <a:ext cx="3646698" cy="1127284"/>
      </dsp:txXfrm>
    </dsp:sp>
    <dsp:sp modelId="{49114E14-552B-414E-80B4-0C92AF0C5EA4}">
      <dsp:nvSpPr>
        <dsp:cNvPr id="0" name=""/>
        <dsp:cNvSpPr/>
      </dsp:nvSpPr>
      <dsp:spPr>
        <a:xfrm>
          <a:off x="464605" y="2574225"/>
          <a:ext cx="3716840" cy="1197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Langue française / compétences numériques / compétences générales</a:t>
          </a:r>
        </a:p>
      </dsp:txBody>
      <dsp:txXfrm>
        <a:off x="499676" y="2609296"/>
        <a:ext cx="3646698" cy="11272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76E5A-1C37-4CB0-9EBA-8982C0B74D99}">
      <dsp:nvSpPr>
        <dsp:cNvPr id="0" name=""/>
        <dsp:cNvSpPr/>
      </dsp:nvSpPr>
      <dsp:spPr>
        <a:xfrm>
          <a:off x="0" y="0"/>
          <a:ext cx="7878520" cy="1023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Hypothèse 1</a:t>
          </a:r>
        </a:p>
      </dsp:txBody>
      <dsp:txXfrm>
        <a:off x="0" y="0"/>
        <a:ext cx="7878520" cy="307136"/>
      </dsp:txXfrm>
    </dsp:sp>
    <dsp:sp modelId="{70D90B30-FB5F-4618-8131-63ACB37319E3}">
      <dsp:nvSpPr>
        <dsp:cNvPr id="0" name=""/>
        <dsp:cNvSpPr/>
      </dsp:nvSpPr>
      <dsp:spPr>
        <a:xfrm>
          <a:off x="791702" y="307436"/>
          <a:ext cx="6302816" cy="308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Attester et valoriser les compétences</a:t>
          </a:r>
        </a:p>
      </dsp:txBody>
      <dsp:txXfrm>
        <a:off x="800743" y="316477"/>
        <a:ext cx="6284734" cy="290604"/>
      </dsp:txXfrm>
    </dsp:sp>
    <dsp:sp modelId="{49114E14-552B-414E-80B4-0C92AF0C5EA4}">
      <dsp:nvSpPr>
        <dsp:cNvPr id="0" name=""/>
        <dsp:cNvSpPr/>
      </dsp:nvSpPr>
      <dsp:spPr>
        <a:xfrm>
          <a:off x="791702" y="663612"/>
          <a:ext cx="6302816" cy="308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Pas de certifications attendues</a:t>
          </a:r>
        </a:p>
      </dsp:txBody>
      <dsp:txXfrm>
        <a:off x="800743" y="672653"/>
        <a:ext cx="6284734" cy="2906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8E4ED-9EC6-4173-A64A-B4BEF6404DD0}">
      <dsp:nvSpPr>
        <dsp:cNvPr id="0" name=""/>
        <dsp:cNvSpPr/>
      </dsp:nvSpPr>
      <dsp:spPr>
        <a:xfrm>
          <a:off x="0" y="0"/>
          <a:ext cx="7741332" cy="9746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Hypothèse 2</a:t>
          </a:r>
        </a:p>
      </dsp:txBody>
      <dsp:txXfrm>
        <a:off x="0" y="0"/>
        <a:ext cx="7741332" cy="292391"/>
      </dsp:txXfrm>
    </dsp:sp>
    <dsp:sp modelId="{C6DB86D0-EEF8-4528-83FE-4177C2AB188A}">
      <dsp:nvSpPr>
        <dsp:cNvPr id="0" name=""/>
        <dsp:cNvSpPr/>
      </dsp:nvSpPr>
      <dsp:spPr>
        <a:xfrm>
          <a:off x="777916" y="292676"/>
          <a:ext cx="6193066" cy="2938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Attester, valoriser et certifier les compétences</a:t>
          </a:r>
        </a:p>
      </dsp:txBody>
      <dsp:txXfrm>
        <a:off x="786523" y="301283"/>
        <a:ext cx="6175852" cy="276652"/>
      </dsp:txXfrm>
    </dsp:sp>
    <dsp:sp modelId="{458E9EFD-784C-4581-B2BB-558BB66F2D42}">
      <dsp:nvSpPr>
        <dsp:cNvPr id="0" name=""/>
        <dsp:cNvSpPr/>
      </dsp:nvSpPr>
      <dsp:spPr>
        <a:xfrm>
          <a:off x="777916" y="631753"/>
          <a:ext cx="6193066" cy="2938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Des certifications possibles à partir de celles listées par la Région</a:t>
          </a:r>
        </a:p>
      </dsp:txBody>
      <dsp:txXfrm>
        <a:off x="786523" y="640360"/>
        <a:ext cx="6175852" cy="2766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BA818-4E80-41E5-9D69-9590C1D6A486}">
      <dsp:nvSpPr>
        <dsp:cNvPr id="0" name=""/>
        <dsp:cNvSpPr/>
      </dsp:nvSpPr>
      <dsp:spPr>
        <a:xfrm>
          <a:off x="3783" y="0"/>
          <a:ext cx="7741332" cy="135866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Hypothèse 3</a:t>
          </a:r>
        </a:p>
      </dsp:txBody>
      <dsp:txXfrm>
        <a:off x="3783" y="0"/>
        <a:ext cx="7741332" cy="407599"/>
      </dsp:txXfrm>
    </dsp:sp>
    <dsp:sp modelId="{1E427907-06BB-474D-A834-E359981CADE1}">
      <dsp:nvSpPr>
        <dsp:cNvPr id="0" name=""/>
        <dsp:cNvSpPr/>
      </dsp:nvSpPr>
      <dsp:spPr>
        <a:xfrm>
          <a:off x="777916" y="407997"/>
          <a:ext cx="6193066" cy="409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Pousser les certifications pour certains  publics</a:t>
          </a:r>
        </a:p>
      </dsp:txBody>
      <dsp:txXfrm>
        <a:off x="789914" y="419995"/>
        <a:ext cx="6169070" cy="385660"/>
      </dsp:txXfrm>
    </dsp:sp>
    <dsp:sp modelId="{2734A543-65B8-411A-BD4F-8D0C1BAA7983}">
      <dsp:nvSpPr>
        <dsp:cNvPr id="0" name=""/>
        <dsp:cNvSpPr/>
      </dsp:nvSpPr>
      <dsp:spPr>
        <a:xfrm>
          <a:off x="777916" y="880678"/>
          <a:ext cx="6193066" cy="409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Des certifications possibles à partir de celles listées par la Région</a:t>
          </a:r>
        </a:p>
      </dsp:txBody>
      <dsp:txXfrm>
        <a:off x="789914" y="892676"/>
        <a:ext cx="6169070" cy="385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94D43-882B-4065-89E7-E8142B53BC4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402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BCFF7-394D-47D9-9B50-E58C068ED2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769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A5D88-67F3-56F8-2E3C-1637562C4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28BC4B4-CC54-F0F4-B195-0C214C8D9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796C608-D096-802A-0268-2A9E52A09C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DD94B40-1CC2-75E7-322E-E3EA515C21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337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FB7A0-0A7F-41F5-B180-502079497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85120CD-3910-3984-D948-D7F00AA2AE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741F72D-0B17-8369-7B62-5031534CB2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Remettre les hypothèses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A85C2E-A750-273A-7F93-1DB5C9E483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202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025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F66D4-DCFF-7C1E-2595-FC7EA1916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F8E2236-5FC0-C5CF-89A7-0BF4F5F9FC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256D5A9-69D7-64AC-71A0-8B0CA1F0FD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sym typeface="Wingdings" panose="05000000000000000000" pitchFamily="2" charset="2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398E2CB-5337-F969-64DA-501FB732D8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072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7F851-2DAF-AFC4-A6C7-DFD4A66A3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4B68798-3A40-4770-7AC4-182A0B6F0E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67FCB0E-FA6A-28ED-6C04-106ED1354E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5832DF-6D0B-4F33-8929-85467E7B03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296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63EC4-88D1-3922-0BA7-1B2B89A30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EB34DDC-715F-557D-B079-3E20B3510D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E7877AB-5F94-E9D2-CEC8-13C2DD152D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D419B9-0198-D76C-8E42-14F495726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581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6C3A0-C7C3-9AD8-140C-A9EB8BFD4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4486D67-A444-BF1E-2814-A409B325CA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7032903-C28B-A716-9143-8770F9A242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8A573B-7025-2FFB-CF50-3CBF4BE38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055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A09E5-3F71-831F-E0B6-F230C267C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CD38FA8-774D-A839-E118-7117299F6D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C84BD7D-879D-352B-576E-A2C1B097D0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18975A-4A0C-A4EF-C677-FF1485A1E0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536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46C14-B4B7-9994-870A-FEE2F5C8D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65C065D-8102-BB92-1286-721A637A7D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72179DF-64F8-E7D3-8F83-4157489D89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3A22A9-9242-812E-205A-39E8271B0D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147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ABBA3-918F-DEE1-8D0D-9FF636800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2BE3D7E-296B-38E3-9814-6E2A69DDAB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E93BEE4-DA59-C2F9-7C20-F49BFBCDD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75F268-9694-90AF-1813-EAE95FEA61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083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D6DF5-EB29-18CA-0455-A45A9792C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054918E-E083-E259-05DB-B5C5A3A419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C0B3698-681A-8BA9-38C2-EA2DBEC548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85931B-2DEE-B0F5-69FF-B084A647A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BCFF7-394D-47D9-9B50-E58C068ED22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557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476" y="1420284"/>
            <a:ext cx="4210050" cy="9800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1" y="2590800"/>
            <a:ext cx="34671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7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4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2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6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2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0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90925" y="183094"/>
            <a:ext cx="1114425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650" y="183094"/>
            <a:ext cx="3260725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8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3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254" y="2937934"/>
            <a:ext cx="4210050" cy="908050"/>
          </a:xfrm>
        </p:spPr>
        <p:txBody>
          <a:bodyPr anchor="t"/>
          <a:lstStyle>
            <a:lvl1pPr algn="l">
              <a:defRPr sz="181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1254" y="1937811"/>
            <a:ext cx="4210050" cy="1000125"/>
          </a:xfrm>
        </p:spPr>
        <p:txBody>
          <a:bodyPr anchor="b"/>
          <a:lstStyle>
            <a:lvl1pPr marL="0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1pPr>
            <a:lvl2pPr marL="20739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2pPr>
            <a:lvl3pPr marL="414793" indent="0">
              <a:buNone/>
              <a:defRPr sz="726">
                <a:solidFill>
                  <a:schemeClr val="tx1">
                    <a:tint val="75000"/>
                  </a:schemeClr>
                </a:solidFill>
              </a:defRPr>
            </a:lvl3pPr>
            <a:lvl4pPr marL="622189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4pPr>
            <a:lvl5pPr marL="829585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5pPr>
            <a:lvl6pPr marL="1036981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6pPr>
            <a:lvl7pPr marL="1244378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7pPr>
            <a:lvl8pPr marL="1451774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8pPr>
            <a:lvl9pPr marL="1659170" indent="0">
              <a:buNone/>
              <a:defRPr sz="6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9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650" y="1066801"/>
            <a:ext cx="2187575" cy="3017309"/>
          </a:xfrm>
        </p:spPr>
        <p:txBody>
          <a:bodyPr/>
          <a:lstStyle>
            <a:lvl1pPr>
              <a:defRPr sz="1270"/>
            </a:lvl1pPr>
            <a:lvl2pPr>
              <a:defRPr sz="1089"/>
            </a:lvl2pPr>
            <a:lvl3pPr>
              <a:defRPr sz="907"/>
            </a:lvl3pPr>
            <a:lvl4pPr>
              <a:defRPr sz="816"/>
            </a:lvl4pPr>
            <a:lvl5pPr>
              <a:defRPr sz="816"/>
            </a:lvl5pPr>
            <a:lvl6pPr>
              <a:defRPr sz="816"/>
            </a:lvl6pPr>
            <a:lvl7pPr>
              <a:defRPr sz="816"/>
            </a:lvl7pPr>
            <a:lvl8pPr>
              <a:defRPr sz="816"/>
            </a:lvl8pPr>
            <a:lvl9pPr>
              <a:defRPr sz="8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7775" y="1066801"/>
            <a:ext cx="2187575" cy="3017309"/>
          </a:xfrm>
        </p:spPr>
        <p:txBody>
          <a:bodyPr/>
          <a:lstStyle>
            <a:lvl1pPr>
              <a:defRPr sz="1270"/>
            </a:lvl1pPr>
            <a:lvl2pPr>
              <a:defRPr sz="1089"/>
            </a:lvl2pPr>
            <a:lvl3pPr>
              <a:defRPr sz="907"/>
            </a:lvl3pPr>
            <a:lvl4pPr>
              <a:defRPr sz="816"/>
            </a:lvl4pPr>
            <a:lvl5pPr>
              <a:defRPr sz="816"/>
            </a:lvl5pPr>
            <a:lvl6pPr>
              <a:defRPr sz="816"/>
            </a:lvl6pPr>
            <a:lvl7pPr>
              <a:defRPr sz="816"/>
            </a:lvl7pPr>
            <a:lvl8pPr>
              <a:defRPr sz="816"/>
            </a:lvl8pPr>
            <a:lvl9pPr>
              <a:defRPr sz="8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6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50" y="1023409"/>
            <a:ext cx="2188435" cy="426508"/>
          </a:xfrm>
        </p:spPr>
        <p:txBody>
          <a:bodyPr anchor="b"/>
          <a:lstStyle>
            <a:lvl1pPr marL="0" indent="0">
              <a:buNone/>
              <a:defRPr sz="1089" b="1"/>
            </a:lvl1pPr>
            <a:lvl2pPr marL="207396" indent="0">
              <a:buNone/>
              <a:defRPr sz="907" b="1"/>
            </a:lvl2pPr>
            <a:lvl3pPr marL="414793" indent="0">
              <a:buNone/>
              <a:defRPr sz="816" b="1"/>
            </a:lvl3pPr>
            <a:lvl4pPr marL="622189" indent="0">
              <a:buNone/>
              <a:defRPr sz="726" b="1"/>
            </a:lvl4pPr>
            <a:lvl5pPr marL="829585" indent="0">
              <a:buNone/>
              <a:defRPr sz="726" b="1"/>
            </a:lvl5pPr>
            <a:lvl6pPr marL="1036981" indent="0">
              <a:buNone/>
              <a:defRPr sz="726" b="1"/>
            </a:lvl6pPr>
            <a:lvl7pPr marL="1244378" indent="0">
              <a:buNone/>
              <a:defRPr sz="726" b="1"/>
            </a:lvl7pPr>
            <a:lvl8pPr marL="1451774" indent="0">
              <a:buNone/>
              <a:defRPr sz="726" b="1"/>
            </a:lvl8pPr>
            <a:lvl9pPr marL="1659170" indent="0">
              <a:buNone/>
              <a:defRPr sz="7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650" y="1449918"/>
            <a:ext cx="2188435" cy="2634192"/>
          </a:xfrm>
        </p:spPr>
        <p:txBody>
          <a:bodyPr/>
          <a:lstStyle>
            <a:lvl1pPr>
              <a:defRPr sz="1089"/>
            </a:lvl1pPr>
            <a:lvl2pPr>
              <a:defRPr sz="907"/>
            </a:lvl2pPr>
            <a:lvl3pPr>
              <a:defRPr sz="816"/>
            </a:lvl3pPr>
            <a:lvl4pPr>
              <a:defRPr sz="726"/>
            </a:lvl4pPr>
            <a:lvl5pPr>
              <a:defRPr sz="726"/>
            </a:lvl5pPr>
            <a:lvl6pPr>
              <a:defRPr sz="726"/>
            </a:lvl6pPr>
            <a:lvl7pPr>
              <a:defRPr sz="726"/>
            </a:lvl7pPr>
            <a:lvl8pPr>
              <a:defRPr sz="726"/>
            </a:lvl8pPr>
            <a:lvl9pPr>
              <a:defRPr sz="7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16057" y="1023409"/>
            <a:ext cx="2189294" cy="426508"/>
          </a:xfrm>
        </p:spPr>
        <p:txBody>
          <a:bodyPr anchor="b"/>
          <a:lstStyle>
            <a:lvl1pPr marL="0" indent="0">
              <a:buNone/>
              <a:defRPr sz="1089" b="1"/>
            </a:lvl1pPr>
            <a:lvl2pPr marL="207396" indent="0">
              <a:buNone/>
              <a:defRPr sz="907" b="1"/>
            </a:lvl2pPr>
            <a:lvl3pPr marL="414793" indent="0">
              <a:buNone/>
              <a:defRPr sz="816" b="1"/>
            </a:lvl3pPr>
            <a:lvl4pPr marL="622189" indent="0">
              <a:buNone/>
              <a:defRPr sz="726" b="1"/>
            </a:lvl4pPr>
            <a:lvl5pPr marL="829585" indent="0">
              <a:buNone/>
              <a:defRPr sz="726" b="1"/>
            </a:lvl5pPr>
            <a:lvl6pPr marL="1036981" indent="0">
              <a:buNone/>
              <a:defRPr sz="726" b="1"/>
            </a:lvl6pPr>
            <a:lvl7pPr marL="1244378" indent="0">
              <a:buNone/>
              <a:defRPr sz="726" b="1"/>
            </a:lvl7pPr>
            <a:lvl8pPr marL="1451774" indent="0">
              <a:buNone/>
              <a:defRPr sz="726" b="1"/>
            </a:lvl8pPr>
            <a:lvl9pPr marL="1659170" indent="0">
              <a:buNone/>
              <a:defRPr sz="7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6057" y="1449918"/>
            <a:ext cx="2189294" cy="2634192"/>
          </a:xfrm>
        </p:spPr>
        <p:txBody>
          <a:bodyPr/>
          <a:lstStyle>
            <a:lvl1pPr>
              <a:defRPr sz="1089"/>
            </a:lvl1pPr>
            <a:lvl2pPr>
              <a:defRPr sz="907"/>
            </a:lvl2pPr>
            <a:lvl3pPr>
              <a:defRPr sz="816"/>
            </a:lvl3pPr>
            <a:lvl4pPr>
              <a:defRPr sz="726"/>
            </a:lvl4pPr>
            <a:lvl5pPr>
              <a:defRPr sz="726"/>
            </a:lvl5pPr>
            <a:lvl6pPr>
              <a:defRPr sz="726"/>
            </a:lvl6pPr>
            <a:lvl7pPr>
              <a:defRPr sz="726"/>
            </a:lvl7pPr>
            <a:lvl8pPr>
              <a:defRPr sz="726"/>
            </a:lvl8pPr>
            <a:lvl9pPr>
              <a:defRPr sz="7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3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4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92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1" y="182034"/>
            <a:ext cx="1629503" cy="774700"/>
          </a:xfrm>
        </p:spPr>
        <p:txBody>
          <a:bodyPr anchor="b"/>
          <a:lstStyle>
            <a:lvl1pPr algn="l">
              <a:defRPr sz="90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487" y="182036"/>
            <a:ext cx="2768864" cy="3902075"/>
          </a:xfrm>
        </p:spPr>
        <p:txBody>
          <a:bodyPr/>
          <a:lstStyle>
            <a:lvl1pPr>
              <a:defRPr sz="1452"/>
            </a:lvl1pPr>
            <a:lvl2pPr>
              <a:defRPr sz="1270"/>
            </a:lvl2pPr>
            <a:lvl3pPr>
              <a:defRPr sz="1089"/>
            </a:lvl3pPr>
            <a:lvl4pPr>
              <a:defRPr sz="907"/>
            </a:lvl4pPr>
            <a:lvl5pPr>
              <a:defRPr sz="907"/>
            </a:lvl5pPr>
            <a:lvl6pPr>
              <a:defRPr sz="907"/>
            </a:lvl6pPr>
            <a:lvl7pPr>
              <a:defRPr sz="907"/>
            </a:lvl7pPr>
            <a:lvl8pPr>
              <a:defRPr sz="907"/>
            </a:lvl8pPr>
            <a:lvl9pPr>
              <a:defRPr sz="9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651" y="956736"/>
            <a:ext cx="1629503" cy="3127375"/>
          </a:xfrm>
        </p:spPr>
        <p:txBody>
          <a:bodyPr/>
          <a:lstStyle>
            <a:lvl1pPr marL="0" indent="0">
              <a:buNone/>
              <a:defRPr sz="635"/>
            </a:lvl1pPr>
            <a:lvl2pPr marL="207396" indent="0">
              <a:buNone/>
              <a:defRPr sz="544"/>
            </a:lvl2pPr>
            <a:lvl3pPr marL="414793" indent="0">
              <a:buNone/>
              <a:defRPr sz="454"/>
            </a:lvl3pPr>
            <a:lvl4pPr marL="622189" indent="0">
              <a:buNone/>
              <a:defRPr sz="408"/>
            </a:lvl4pPr>
            <a:lvl5pPr marL="829585" indent="0">
              <a:buNone/>
              <a:defRPr sz="408"/>
            </a:lvl5pPr>
            <a:lvl6pPr marL="1036981" indent="0">
              <a:buNone/>
              <a:defRPr sz="408"/>
            </a:lvl6pPr>
            <a:lvl7pPr marL="1244378" indent="0">
              <a:buNone/>
              <a:defRPr sz="408"/>
            </a:lvl7pPr>
            <a:lvl8pPr marL="1451774" indent="0">
              <a:buNone/>
              <a:defRPr sz="408"/>
            </a:lvl8pPr>
            <a:lvl9pPr marL="1659170" indent="0">
              <a:buNone/>
              <a:defRPr sz="4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0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823" y="3200401"/>
            <a:ext cx="2971800" cy="377825"/>
          </a:xfrm>
        </p:spPr>
        <p:txBody>
          <a:bodyPr anchor="b"/>
          <a:lstStyle>
            <a:lvl1pPr algn="l">
              <a:defRPr sz="90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70823" y="408517"/>
            <a:ext cx="2971800" cy="2743200"/>
          </a:xfrm>
        </p:spPr>
        <p:txBody>
          <a:bodyPr/>
          <a:lstStyle>
            <a:lvl1pPr marL="0" indent="0">
              <a:buNone/>
              <a:defRPr sz="1452"/>
            </a:lvl1pPr>
            <a:lvl2pPr marL="207396" indent="0">
              <a:buNone/>
              <a:defRPr sz="1270"/>
            </a:lvl2pPr>
            <a:lvl3pPr marL="414793" indent="0">
              <a:buNone/>
              <a:defRPr sz="1089"/>
            </a:lvl3pPr>
            <a:lvl4pPr marL="622189" indent="0">
              <a:buNone/>
              <a:defRPr sz="907"/>
            </a:lvl4pPr>
            <a:lvl5pPr marL="829585" indent="0">
              <a:buNone/>
              <a:defRPr sz="907"/>
            </a:lvl5pPr>
            <a:lvl6pPr marL="1036981" indent="0">
              <a:buNone/>
              <a:defRPr sz="907"/>
            </a:lvl6pPr>
            <a:lvl7pPr marL="1244378" indent="0">
              <a:buNone/>
              <a:defRPr sz="907"/>
            </a:lvl7pPr>
            <a:lvl8pPr marL="1451774" indent="0">
              <a:buNone/>
              <a:defRPr sz="907"/>
            </a:lvl8pPr>
            <a:lvl9pPr marL="1659170" indent="0">
              <a:buNone/>
              <a:defRPr sz="90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0823" y="3578226"/>
            <a:ext cx="2971800" cy="536575"/>
          </a:xfrm>
        </p:spPr>
        <p:txBody>
          <a:bodyPr/>
          <a:lstStyle>
            <a:lvl1pPr marL="0" indent="0">
              <a:buNone/>
              <a:defRPr sz="635"/>
            </a:lvl1pPr>
            <a:lvl2pPr marL="207396" indent="0">
              <a:buNone/>
              <a:defRPr sz="544"/>
            </a:lvl2pPr>
            <a:lvl3pPr marL="414793" indent="0">
              <a:buNone/>
              <a:defRPr sz="454"/>
            </a:lvl3pPr>
            <a:lvl4pPr marL="622189" indent="0">
              <a:buNone/>
              <a:defRPr sz="408"/>
            </a:lvl4pPr>
            <a:lvl5pPr marL="829585" indent="0">
              <a:buNone/>
              <a:defRPr sz="408"/>
            </a:lvl5pPr>
            <a:lvl6pPr marL="1036981" indent="0">
              <a:buNone/>
              <a:defRPr sz="408"/>
            </a:lvl6pPr>
            <a:lvl7pPr marL="1244378" indent="0">
              <a:buNone/>
              <a:defRPr sz="408"/>
            </a:lvl7pPr>
            <a:lvl8pPr marL="1451774" indent="0">
              <a:buNone/>
              <a:defRPr sz="408"/>
            </a:lvl8pPr>
            <a:lvl9pPr marL="1659170" indent="0">
              <a:buNone/>
              <a:defRPr sz="4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7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50" y="183092"/>
            <a:ext cx="44577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50" y="1066801"/>
            <a:ext cx="44577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50" y="4237569"/>
            <a:ext cx="1155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2275" y="4237569"/>
            <a:ext cx="15684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9650" y="4237569"/>
            <a:ext cx="1155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5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14793" rtl="0" eaLnBrk="1" latinLnBrk="0" hangingPunct="1">
        <a:spcBef>
          <a:spcPct val="0"/>
        </a:spcBef>
        <a:buNone/>
        <a:defRPr sz="19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548" indent="-155548" algn="l" defTabSz="414793" rtl="0" eaLnBrk="1" latinLnBrk="0" hangingPunct="1">
        <a:spcBef>
          <a:spcPct val="20000"/>
        </a:spcBef>
        <a:buFont typeface="Arial" pitchFamily="34" charset="0"/>
        <a:buChar char="•"/>
        <a:defRPr sz="1452" kern="1200">
          <a:solidFill>
            <a:schemeClr val="tx1"/>
          </a:solidFill>
          <a:latin typeface="+mn-lt"/>
          <a:ea typeface="+mn-ea"/>
          <a:cs typeface="+mn-cs"/>
        </a:defRPr>
      </a:lvl1pPr>
      <a:lvl2pPr marL="337019" indent="-129623" algn="l" defTabSz="414793" rtl="0" eaLnBrk="1" latinLnBrk="0" hangingPunct="1">
        <a:spcBef>
          <a:spcPct val="20000"/>
        </a:spcBef>
        <a:buFont typeface="Arial" pitchFamily="34" charset="0"/>
        <a:buChar char="–"/>
        <a:defRPr sz="1270" kern="1200">
          <a:solidFill>
            <a:schemeClr val="tx1"/>
          </a:solidFill>
          <a:latin typeface="+mn-lt"/>
          <a:ea typeface="+mn-ea"/>
          <a:cs typeface="+mn-cs"/>
        </a:defRPr>
      </a:lvl2pPr>
      <a:lvl3pPr marL="518491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1089" kern="1200">
          <a:solidFill>
            <a:schemeClr val="tx1"/>
          </a:solidFill>
          <a:latin typeface="+mn-lt"/>
          <a:ea typeface="+mn-ea"/>
          <a:cs typeface="+mn-cs"/>
        </a:defRPr>
      </a:lvl3pPr>
      <a:lvl4pPr marL="725887" indent="-103698" algn="l" defTabSz="414793" rtl="0" eaLnBrk="1" latinLnBrk="0" hangingPunct="1">
        <a:spcBef>
          <a:spcPct val="20000"/>
        </a:spcBef>
        <a:buFont typeface="Arial" pitchFamily="34" charset="0"/>
        <a:buChar char="–"/>
        <a:defRPr sz="907" kern="1200">
          <a:solidFill>
            <a:schemeClr val="tx1"/>
          </a:solidFill>
          <a:latin typeface="+mn-lt"/>
          <a:ea typeface="+mn-ea"/>
          <a:cs typeface="+mn-cs"/>
        </a:defRPr>
      </a:lvl4pPr>
      <a:lvl5pPr marL="933283" indent="-103698" algn="l" defTabSz="414793" rtl="0" eaLnBrk="1" latinLnBrk="0" hangingPunct="1">
        <a:spcBef>
          <a:spcPct val="20000"/>
        </a:spcBef>
        <a:buFont typeface="Arial" pitchFamily="34" charset="0"/>
        <a:buChar char="»"/>
        <a:defRPr sz="907" kern="1200">
          <a:solidFill>
            <a:schemeClr val="tx1"/>
          </a:solidFill>
          <a:latin typeface="+mn-lt"/>
          <a:ea typeface="+mn-ea"/>
          <a:cs typeface="+mn-cs"/>
        </a:defRPr>
      </a:lvl5pPr>
      <a:lvl6pPr marL="1140680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6pPr>
      <a:lvl7pPr marL="1348076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7pPr>
      <a:lvl8pPr marL="1555472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8pPr>
      <a:lvl9pPr marL="1762868" indent="-103698" algn="l" defTabSz="414793" rtl="0" eaLnBrk="1" latinLnBrk="0" hangingPunct="1">
        <a:spcBef>
          <a:spcPct val="20000"/>
        </a:spcBef>
        <a:buFont typeface="Arial" pitchFamily="34" charset="0"/>
        <a:buChar char="•"/>
        <a:defRPr sz="9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1pPr>
      <a:lvl2pPr marL="207396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2pPr>
      <a:lvl3pPr marL="414793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3pPr>
      <a:lvl4pPr marL="622189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4pPr>
      <a:lvl5pPr marL="829585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5pPr>
      <a:lvl6pPr marL="1036981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6pPr>
      <a:lvl7pPr marL="1244378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7pPr>
      <a:lvl8pPr marL="1451774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8pPr>
      <a:lvl9pPr marL="1659170" algn="l" defTabSz="414793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cid:image003.jpg@01DA2DCF.ED76D88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cid:image003.jpg@01DA2DCF.ED76D880" TargetMode="External"/><Relationship Id="rId9" Type="http://schemas.microsoft.com/office/2007/relationships/diagramDrawing" Target="../diagrams/drawing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cid:image003.jpg@01DA2DCF.ED76D880" TargetMode="External"/><Relationship Id="rId9" Type="http://schemas.microsoft.com/office/2007/relationships/diagramDrawing" Target="../diagrams/drawin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3.jpg@01DA2DCF.ED76D88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cid:image003.jpg@01DA2DCF.ED76D880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3.jpg@01DA2DCF.ED76D880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6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cid:image003.jpg@01DA2DCF.ED76D880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cid:image003.jpg@01DA2DCF.ED76D880" TargetMode="External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cid:image003.jpg@01DA2DCF.ED76D880" TargetMode="External"/><Relationship Id="rId9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jpe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hyperlink" Target="https://app.klaxoon.com/animate/board/JT5DVSR" TargetMode="External"/><Relationship Id="rId10" Type="http://schemas.openxmlformats.org/officeDocument/2006/relationships/image" Target="../media/image8.png"/><Relationship Id="rId4" Type="http://schemas.openxmlformats.org/officeDocument/2006/relationships/image" Target="cid:image003.jpg@01DA2DCF.ED76D880" TargetMode="External"/><Relationship Id="rId9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cid:image003.jpg@01DA2DCF.ED76D880" TargetMode="External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3.jpg@01DA2DCF.ED76D8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D3925-4E70-D234-A95B-264A366D9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8">
            <a:extLst>
              <a:ext uri="{FF2B5EF4-FFF2-40B4-BE49-F238E27FC236}">
                <a16:creationId xmlns:a16="http://schemas.microsoft.com/office/drawing/2014/main" id="{9F13B477-CFA4-807B-8037-D8A7CA567920}"/>
              </a:ext>
            </a:extLst>
          </p:cNvPr>
          <p:cNvSpPr txBox="1"/>
          <p:nvPr/>
        </p:nvSpPr>
        <p:spPr>
          <a:xfrm>
            <a:off x="4327301" y="2485623"/>
            <a:ext cx="5203065" cy="911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>
              <a:lnSpc>
                <a:spcPts val="3734"/>
              </a:lnSpc>
            </a:pPr>
            <a:r>
              <a:rPr lang="fr-FR" sz="2800" noProof="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modalités d'attestation des compétences socles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D8F2EB0-ABD3-AFD2-AE7E-E51C059E061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0682" y="663909"/>
            <a:ext cx="1520800" cy="1638849"/>
          </a:xfrm>
          <a:prstGeom prst="rect">
            <a:avLst/>
          </a:prstGeom>
          <a:solidFill>
            <a:srgbClr val="E899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C608F5-4F25-6294-B53A-E9A5FA1FC69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84035" y="2302756"/>
            <a:ext cx="1520798" cy="1639459"/>
          </a:xfrm>
          <a:prstGeom prst="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pic>
        <p:nvPicPr>
          <p:cNvPr id="12" name="Image 11" descr="Une image contenant habits, personne, homme, Métier&#10;&#10;Description générée automatiquement">
            <a:extLst>
              <a:ext uri="{FF2B5EF4-FFF2-40B4-BE49-F238E27FC236}">
                <a16:creationId xmlns:a16="http://schemas.microsoft.com/office/drawing/2014/main" id="{C7C504F6-79A4-2152-95F0-DF935A156C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0" r="37436"/>
          <a:stretch/>
        </p:blipFill>
        <p:spPr>
          <a:xfrm>
            <a:off x="2589617" y="663908"/>
            <a:ext cx="1520800" cy="1638849"/>
          </a:xfrm>
          <a:prstGeom prst="rect">
            <a:avLst/>
          </a:prstGeom>
        </p:spPr>
      </p:pic>
      <p:pic>
        <p:nvPicPr>
          <p:cNvPr id="16" name="Image 15" descr="Une image contenant habits, personne, homme, Cuisinier&#10;&#10;Description générée automatiquement">
            <a:extLst>
              <a:ext uri="{FF2B5EF4-FFF2-40B4-BE49-F238E27FC236}">
                <a16:creationId xmlns:a16="http://schemas.microsoft.com/office/drawing/2014/main" id="{4049B577-9CC1-F4AC-43F3-7DAC6316139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470"/>
          <a:stretch/>
        </p:blipFill>
        <p:spPr>
          <a:xfrm>
            <a:off x="5611812" y="667306"/>
            <a:ext cx="1513520" cy="1639459"/>
          </a:xfrm>
          <a:prstGeom prst="rect">
            <a:avLst/>
          </a:prstGeom>
        </p:spPr>
      </p:pic>
      <p:sp>
        <p:nvSpPr>
          <p:cNvPr id="18" name="AutoShape 25">
            <a:extLst>
              <a:ext uri="{FF2B5EF4-FFF2-40B4-BE49-F238E27FC236}">
                <a16:creationId xmlns:a16="http://schemas.microsoft.com/office/drawing/2014/main" id="{7AD5D12E-357D-5D52-0BBD-8C76D70C485E}"/>
              </a:ext>
            </a:extLst>
          </p:cNvPr>
          <p:cNvSpPr>
            <a:spLocks/>
          </p:cNvSpPr>
          <p:nvPr/>
        </p:nvSpPr>
        <p:spPr>
          <a:xfrm>
            <a:off x="5611812" y="3984003"/>
            <a:ext cx="1787978" cy="0"/>
          </a:xfrm>
          <a:prstGeom prst="line">
            <a:avLst/>
          </a:prstGeom>
          <a:ln w="38100">
            <a:solidFill>
              <a:srgbClr val="C1347B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defTabSz="630666"/>
            <a:endParaRPr lang="fr-FR" sz="816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25" name="Image 24" descr="Une image contenant habits, personne, plein air, arbre&#10;&#10;Description générée automatiquement">
            <a:extLst>
              <a:ext uri="{FF2B5EF4-FFF2-40B4-BE49-F238E27FC236}">
                <a16:creationId xmlns:a16="http://schemas.microsoft.com/office/drawing/2014/main" id="{D96FCA98-9E19-1D10-6874-C1239406FC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8" r="15673"/>
          <a:stretch/>
        </p:blipFill>
        <p:spPr>
          <a:xfrm>
            <a:off x="1066019" y="2302757"/>
            <a:ext cx="1521888" cy="163977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40B6E8-9AE5-C5C5-0343-1410EA9D1D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01582" y="666811"/>
            <a:ext cx="1521888" cy="1638848"/>
          </a:xfrm>
          <a:prstGeom prst="rect">
            <a:avLst/>
          </a:prstGeom>
          <a:solidFill>
            <a:srgbClr val="E899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83C7A8-D3F8-F39E-8811-C3E52B6FFC98}"/>
              </a:ext>
            </a:extLst>
          </p:cNvPr>
          <p:cNvSpPr>
            <a:spLocks/>
          </p:cNvSpPr>
          <p:nvPr/>
        </p:nvSpPr>
        <p:spPr>
          <a:xfrm>
            <a:off x="7124865" y="663909"/>
            <a:ext cx="1521888" cy="1638848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F57A30-4E5E-6F4C-09A5-8A9E1AA91D3C}"/>
              </a:ext>
            </a:extLst>
          </p:cNvPr>
          <p:cNvSpPr>
            <a:spLocks/>
          </p:cNvSpPr>
          <p:nvPr/>
        </p:nvSpPr>
        <p:spPr>
          <a:xfrm>
            <a:off x="1070411" y="3942217"/>
            <a:ext cx="1520798" cy="1639459"/>
          </a:xfrm>
          <a:prstGeom prst="rect">
            <a:avLst/>
          </a:prstGeom>
          <a:solidFill>
            <a:srgbClr val="CDCC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pic>
        <p:nvPicPr>
          <p:cNvPr id="7" name="Image 6" descr="Une image contenant texte, Police, calligraphie, Graphique&#10;&#10;Description générée automatiquement">
            <a:extLst>
              <a:ext uri="{FF2B5EF4-FFF2-40B4-BE49-F238E27FC236}">
                <a16:creationId xmlns:a16="http://schemas.microsoft.com/office/drawing/2014/main" id="{92A76115-43D4-B507-E9C8-F2B069BD25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035" y="4150171"/>
            <a:ext cx="1454665" cy="1223549"/>
          </a:xfrm>
          <a:prstGeom prst="rect">
            <a:avLst/>
          </a:prstGeom>
        </p:spPr>
      </p:pic>
      <p:pic>
        <p:nvPicPr>
          <p:cNvPr id="6" name="Image 5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B212867C-7A38-9213-2719-CBB0EFF11615}"/>
              </a:ext>
            </a:extLst>
          </p:cNvPr>
          <p:cNvPicPr>
            <a:picLocks noChangeAspect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D6D02071-611D-CBE0-93BD-E390905F4690}"/>
              </a:ext>
            </a:extLst>
          </p:cNvPr>
          <p:cNvSpPr txBox="1"/>
          <p:nvPr/>
        </p:nvSpPr>
        <p:spPr>
          <a:xfrm>
            <a:off x="4355695" y="4408002"/>
            <a:ext cx="5000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Groupe de travail Commission Formation du CREFOP </a:t>
            </a:r>
          </a:p>
          <a:p>
            <a:r>
              <a:rPr lang="fr-FR" sz="2000" b="1" dirty="0"/>
              <a:t>du 08/10/2025</a:t>
            </a:r>
          </a:p>
        </p:txBody>
      </p:sp>
    </p:spTree>
    <p:extLst>
      <p:ext uri="{BB962C8B-B14F-4D97-AF65-F5344CB8AC3E}">
        <p14:creationId xmlns:p14="http://schemas.microsoft.com/office/powerpoint/2010/main" val="3065042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23A7E-5608-41F1-9DC6-597F1AC0F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55F8AA5-7E2D-66E9-AC7E-9C1FB2872755}"/>
              </a:ext>
            </a:extLst>
          </p:cNvPr>
          <p:cNvSpPr/>
          <p:nvPr/>
        </p:nvSpPr>
        <p:spPr>
          <a:xfrm>
            <a:off x="399646" y="441692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463BA97C-1AC3-3C29-339A-764CB6451B5C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10134977-E90A-9992-7FB1-91E904C0C70E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40B59B9-128A-F0FC-8ADD-B812988B91CE}"/>
              </a:ext>
            </a:extLst>
          </p:cNvPr>
          <p:cNvSpPr txBox="1"/>
          <p:nvPr/>
        </p:nvSpPr>
        <p:spPr>
          <a:xfrm>
            <a:off x="1606759" y="316169"/>
            <a:ext cx="8523903" cy="998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endParaRPr lang="fr-FR" sz="16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>
              <a:lnSpc>
                <a:spcPts val="1778"/>
              </a:lnSpc>
            </a:pP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Hypothèse 2: Prendre en charge le coût des  certifications  considérées comme les plus « pertinentes » </a:t>
            </a:r>
          </a:p>
          <a:p>
            <a:pPr defTabSz="630666">
              <a:lnSpc>
                <a:spcPts val="1778"/>
              </a:lnSpc>
            </a:pPr>
            <a:endParaRPr lang="fr-FR" sz="1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32465B7A-BB85-2C33-FA90-945BAE3441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8185535"/>
              </p:ext>
            </p:extLst>
          </p:nvPr>
        </p:nvGraphicFramePr>
        <p:xfrm>
          <a:off x="1078550" y="1392045"/>
          <a:ext cx="7748900" cy="974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03C5FDEA-2918-A420-5687-BF88198C155B}"/>
              </a:ext>
            </a:extLst>
          </p:cNvPr>
          <p:cNvSpPr txBox="1"/>
          <p:nvPr/>
        </p:nvSpPr>
        <p:spPr>
          <a:xfrm>
            <a:off x="536954" y="3060541"/>
            <a:ext cx="8760638" cy="2046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pas imposer les certifications à tous les stagiaires =&gt; 1 outil au service de l’individualisation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certifications doivent permettre de: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valider </a:t>
            </a:r>
            <a:r>
              <a:rPr lang="fr-FR" sz="1600" dirty="0">
                <a:solidFill>
                  <a:srgbClr val="29235C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niveau de langue en lien avec le CECRL 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valider un niveau de compétences de base 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Laisser libre les OF de proposer la certification la + adaptée au public parmi :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Niveau de langue française : DELF, TCF, TEF, DCL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600" baseline="300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niveau de compétences de base : </a:t>
            </a:r>
            <a:r>
              <a:rPr lang="fr-FR" sz="1600" dirty="0" err="1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CléA</a:t>
            </a:r>
            <a:r>
              <a:rPr lang="fr-FR" sz="1600" dirty="0">
                <a:solidFill>
                  <a:srgbClr val="29235C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1600" dirty="0">
              <a:solidFill>
                <a:srgbClr val="29235C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C28EF13-C05D-D72F-36D8-F0B1847B6DFF}"/>
              </a:ext>
            </a:extLst>
          </p:cNvPr>
          <p:cNvSpPr/>
          <p:nvPr/>
        </p:nvSpPr>
        <p:spPr>
          <a:xfrm>
            <a:off x="317350" y="2889545"/>
            <a:ext cx="9117200" cy="2388707"/>
          </a:xfrm>
          <a:prstGeom prst="roundRect">
            <a:avLst/>
          </a:prstGeom>
          <a:noFill/>
          <a:ln w="19050"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1C36DBB-3AFB-AB42-2BC8-2502CDE6A051}"/>
              </a:ext>
            </a:extLst>
          </p:cNvPr>
          <p:cNvSpPr/>
          <p:nvPr/>
        </p:nvSpPr>
        <p:spPr>
          <a:xfrm>
            <a:off x="627629" y="543651"/>
            <a:ext cx="751147" cy="507335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94BB3F60-7612-0123-2282-76521CC28809}"/>
              </a:ext>
            </a:extLst>
          </p:cNvPr>
          <p:cNvSpPr txBox="1"/>
          <p:nvPr/>
        </p:nvSpPr>
        <p:spPr>
          <a:xfrm>
            <a:off x="627629" y="161028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231401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180B9-BF1C-0B52-57A8-696BDCFC1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3106F46-AB7E-2324-8C1F-F37BDB9EA970}"/>
              </a:ext>
            </a:extLst>
          </p:cNvPr>
          <p:cNvSpPr/>
          <p:nvPr/>
        </p:nvSpPr>
        <p:spPr>
          <a:xfrm>
            <a:off x="499752" y="656650"/>
            <a:ext cx="9011848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E4BDFC93-1408-C604-F428-42B745FE9840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99588153-6F2C-B56B-E09D-3920DAFB15F6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B07BE7D7-D670-1ACA-9511-6642B13F0590}"/>
              </a:ext>
            </a:extLst>
          </p:cNvPr>
          <p:cNvSpPr txBox="1"/>
          <p:nvPr/>
        </p:nvSpPr>
        <p:spPr>
          <a:xfrm>
            <a:off x="1362460" y="498228"/>
            <a:ext cx="8385950" cy="998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endParaRPr lang="fr-FR" sz="16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>
              <a:lnSpc>
                <a:spcPts val="1778"/>
              </a:lnSpc>
            </a:pP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Hypothèse 3: ne prendre en charge le coût de la certification que pour certains publics</a:t>
            </a:r>
          </a:p>
          <a:p>
            <a:pPr defTabSz="630666">
              <a:lnSpc>
                <a:spcPts val="1778"/>
              </a:lnSpc>
            </a:pPr>
            <a:endParaRPr lang="fr-FR" sz="1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69F9C5CC-880C-7C56-3D50-7DD041A783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6657937"/>
              </p:ext>
            </p:extLst>
          </p:nvPr>
        </p:nvGraphicFramePr>
        <p:xfrm>
          <a:off x="1078550" y="1470595"/>
          <a:ext cx="7748900" cy="1358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5EDC3B2D-743C-B8E0-371E-BBC34E768B80}"/>
              </a:ext>
            </a:extLst>
          </p:cNvPr>
          <p:cNvSpPr txBox="1"/>
          <p:nvPr/>
        </p:nvSpPr>
        <p:spPr>
          <a:xfrm>
            <a:off x="523492" y="3091506"/>
            <a:ext cx="8760638" cy="2046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Cibler le public selon : niveaux de formation, objectifs professionnels, ….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certifications doivent permettre de: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valider 1</a:t>
            </a:r>
            <a:r>
              <a:rPr lang="fr-FR" sz="1600" baseline="300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niveau de langue en lien avec le CECRL 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valider 1</a:t>
            </a:r>
            <a:r>
              <a:rPr lang="fr-FR" sz="1600" baseline="300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niveau de compétences de base </a:t>
            </a:r>
          </a:p>
          <a:p>
            <a:pPr algn="just">
              <a:spcAft>
                <a:spcPts val="600"/>
              </a:spcAft>
              <a:buNone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Laisser libre les OF de proposer la certification la + adaptée au public parmi :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Niveau de langue française : DELF, TCF, TEF, DCL</a:t>
            </a:r>
          </a:p>
          <a:p>
            <a:pPr marL="342900" lvl="0" indent="-160338" algn="just">
              <a:buFont typeface="Symbol" panose="05050102010706020507" pitchFamily="18" charset="2"/>
              <a:buChar char=""/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600" baseline="300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niveau de compétences de base : </a:t>
            </a:r>
            <a:r>
              <a:rPr lang="fr-FR" sz="1600" dirty="0" err="1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CléA</a:t>
            </a:r>
            <a:r>
              <a:rPr lang="fr-FR" sz="1600" dirty="0">
                <a:solidFill>
                  <a:srgbClr val="29235C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1600" dirty="0">
              <a:solidFill>
                <a:srgbClr val="29235C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18F104E5-663E-8AD5-E91F-0BCB0C38C89A}"/>
              </a:ext>
            </a:extLst>
          </p:cNvPr>
          <p:cNvSpPr/>
          <p:nvPr/>
        </p:nvSpPr>
        <p:spPr>
          <a:xfrm>
            <a:off x="394400" y="2998698"/>
            <a:ext cx="9117200" cy="2388707"/>
          </a:xfrm>
          <a:prstGeom prst="roundRect">
            <a:avLst/>
          </a:prstGeom>
          <a:noFill/>
          <a:ln w="19050"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A8E1ADF5-6A9F-348E-71D9-41BBDF488E85}"/>
              </a:ext>
            </a:extLst>
          </p:cNvPr>
          <p:cNvSpPr/>
          <p:nvPr/>
        </p:nvSpPr>
        <p:spPr>
          <a:xfrm>
            <a:off x="772805" y="5428473"/>
            <a:ext cx="8975605" cy="772877"/>
          </a:xfrm>
          <a:prstGeom prst="roundRect">
            <a:avLst/>
          </a:prstGeom>
          <a:noFill/>
          <a:ln>
            <a:solidFill>
              <a:srgbClr val="C1347B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AA88034-F386-3885-51AB-FEFD0D7F758C}"/>
              </a:ext>
            </a:extLst>
          </p:cNvPr>
          <p:cNvSpPr txBox="1"/>
          <p:nvPr/>
        </p:nvSpPr>
        <p:spPr>
          <a:xfrm>
            <a:off x="820517" y="5556842"/>
            <a:ext cx="8691083" cy="536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r>
              <a:rPr lang="fr-FR" sz="140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+ Permet aux stagiaires les moins qualifiés d’acquérir une première certification; </a:t>
            </a:r>
            <a:r>
              <a:rPr lang="fr-FR" sz="1400" noProof="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defTabSz="630666">
              <a:lnSpc>
                <a:spcPts val="1778"/>
              </a:lnSpc>
            </a:pPr>
            <a:r>
              <a:rPr lang="fr-FR" sz="140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Inégalité de traitement entre stagiaires sur un même dispositif. </a:t>
            </a:r>
            <a:endParaRPr lang="fr-FR" sz="1400" noProof="0" dirty="0">
              <a:solidFill>
                <a:srgbClr val="C1347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900B1474-35B8-67C6-36EA-5A91880A0C67}"/>
              </a:ext>
            </a:extLst>
          </p:cNvPr>
          <p:cNvSpPr/>
          <p:nvPr/>
        </p:nvSpPr>
        <p:spPr>
          <a:xfrm>
            <a:off x="615989" y="745593"/>
            <a:ext cx="608372" cy="467238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C1DD36F1-E1B5-6251-F7B9-78F6F0A9388F}"/>
              </a:ext>
            </a:extLst>
          </p:cNvPr>
          <p:cNvSpPr txBox="1"/>
          <p:nvPr/>
        </p:nvSpPr>
        <p:spPr>
          <a:xfrm>
            <a:off x="555533" y="331452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06112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52635-4E88-2401-1647-DD6DE25FC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07EA940-B8EE-5B58-B97F-CE1D529EA1E5}"/>
              </a:ext>
            </a:extLst>
          </p:cNvPr>
          <p:cNvSpPr/>
          <p:nvPr/>
        </p:nvSpPr>
        <p:spPr>
          <a:xfrm>
            <a:off x="541494" y="121808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59E770A4-8630-E162-1E97-AF540DC127C4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380F843-7B58-3AC1-4BD6-6FB3C281556E}"/>
              </a:ext>
            </a:extLst>
          </p:cNvPr>
          <p:cNvSpPr txBox="1"/>
          <p:nvPr/>
        </p:nvSpPr>
        <p:spPr>
          <a:xfrm>
            <a:off x="1431781" y="245283"/>
            <a:ext cx="74161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Synthèse et conclusion des travaux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A7466A18-9F81-B60B-A6AA-D1765C33DA2F}"/>
              </a:ext>
            </a:extLst>
          </p:cNvPr>
          <p:cNvSpPr/>
          <p:nvPr/>
        </p:nvSpPr>
        <p:spPr>
          <a:xfrm>
            <a:off x="644677" y="187289"/>
            <a:ext cx="749275" cy="523517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D25EA686-7090-E8D3-2F40-9A7C26C8055B}"/>
              </a:ext>
            </a:extLst>
          </p:cNvPr>
          <p:cNvSpPr txBox="1"/>
          <p:nvPr/>
        </p:nvSpPr>
        <p:spPr>
          <a:xfrm>
            <a:off x="642805" y="-199696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04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C1AC73E-D751-7067-F031-0AA790AE0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612313"/>
              </p:ext>
            </p:extLst>
          </p:nvPr>
        </p:nvGraphicFramePr>
        <p:xfrm>
          <a:off x="292609" y="899764"/>
          <a:ext cx="9455801" cy="5132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7604">
                  <a:extLst>
                    <a:ext uri="{9D8B030D-6E8A-4147-A177-3AD203B41FA5}">
                      <a16:colId xmlns:a16="http://schemas.microsoft.com/office/drawing/2014/main" val="2680899281"/>
                    </a:ext>
                  </a:extLst>
                </a:gridCol>
                <a:gridCol w="2127508">
                  <a:extLst>
                    <a:ext uri="{9D8B030D-6E8A-4147-A177-3AD203B41FA5}">
                      <a16:colId xmlns:a16="http://schemas.microsoft.com/office/drawing/2014/main" val="2464989235"/>
                    </a:ext>
                  </a:extLst>
                </a:gridCol>
                <a:gridCol w="2431305">
                  <a:extLst>
                    <a:ext uri="{9D8B030D-6E8A-4147-A177-3AD203B41FA5}">
                      <a16:colId xmlns:a16="http://schemas.microsoft.com/office/drawing/2014/main" val="4078429898"/>
                    </a:ext>
                  </a:extLst>
                </a:gridCol>
                <a:gridCol w="2739384">
                  <a:extLst>
                    <a:ext uri="{9D8B030D-6E8A-4147-A177-3AD203B41FA5}">
                      <a16:colId xmlns:a16="http://schemas.microsoft.com/office/drawing/2014/main" val="950588609"/>
                    </a:ext>
                  </a:extLst>
                </a:gridCol>
              </a:tblGrid>
              <a:tr h="530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</a:rPr>
                        <a:t>Orientations</a:t>
                      </a: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</a:rPr>
                        <a:t>Bénéfices Attendus </a:t>
                      </a: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</a:rPr>
                        <a:t>Risques identifiés</a:t>
                      </a: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>
                          <a:effectLst/>
                          <a:latin typeface="+mn-lt"/>
                        </a:rPr>
                        <a:t>Avis de la commission </a:t>
                      </a:r>
                      <a:endParaRPr lang="fr-FR" sz="14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extLst>
                  <a:ext uri="{0D108BD9-81ED-4DB2-BD59-A6C34878D82A}">
                    <a16:rowId xmlns:a16="http://schemas.microsoft.com/office/drawing/2014/main" val="1824347256"/>
                  </a:ext>
                </a:extLst>
              </a:tr>
              <a:tr h="1030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</a:rPr>
                        <a:t>Hypothèse 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Pas de certifications attendues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extLst>
                  <a:ext uri="{0D108BD9-81ED-4DB2-BD59-A6C34878D82A}">
                    <a16:rowId xmlns:a16="http://schemas.microsoft.com/office/drawing/2014/main" val="1827609192"/>
                  </a:ext>
                </a:extLst>
              </a:tr>
              <a:tr h="1498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</a:rPr>
                        <a:t>Hypothèse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 certifications possibles à partir de celles listées par la Région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tc>
                  <a:txBody>
                    <a:bodyPr/>
                    <a:lstStyle/>
                    <a:p>
                      <a:pPr algn="ctr"/>
                      <a:endParaRPr lang="fr-FR" sz="1400">
                        <a:latin typeface="+mn-lt"/>
                      </a:endParaRPr>
                    </a:p>
                  </a:txBody>
                  <a:tcPr marL="20476" marR="20476" marT="10238" marB="10238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extLst>
                  <a:ext uri="{0D108BD9-81ED-4DB2-BD59-A6C34878D82A}">
                    <a16:rowId xmlns:a16="http://schemas.microsoft.com/office/drawing/2014/main" val="1171207724"/>
                  </a:ext>
                </a:extLst>
              </a:tr>
              <a:tr h="1411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</a:rPr>
                        <a:t>Hypothèse 3</a:t>
                      </a:r>
                    </a:p>
                    <a:p>
                      <a:pPr marL="0" marR="0" lvl="0" indent="0" algn="ctr" defTabSz="41479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+mn-lt"/>
                        </a:rPr>
                        <a:t>Des certifications possibles à partir de celles listées par la Région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extLst>
                  <a:ext uri="{0D108BD9-81ED-4DB2-BD59-A6C34878D82A}">
                    <a16:rowId xmlns:a16="http://schemas.microsoft.com/office/drawing/2014/main" val="205368782"/>
                  </a:ext>
                </a:extLst>
              </a:tr>
              <a:tr h="389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kern="100" dirty="0">
                          <a:effectLst/>
                          <a:latin typeface="+mn-lt"/>
                        </a:rPr>
                        <a:t>Autre hypothèse </a:t>
                      </a: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7" marR="15357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400">
                        <a:latin typeface="+mn-lt"/>
                      </a:endParaRPr>
                    </a:p>
                  </a:txBody>
                  <a:tcPr marL="20476" marR="20476" marT="10238" marB="10238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+mn-lt"/>
                      </a:endParaRPr>
                    </a:p>
                  </a:txBody>
                  <a:tcPr marL="20476" marR="20476" marT="10238" marB="10238"/>
                </a:tc>
                <a:extLst>
                  <a:ext uri="{0D108BD9-81ED-4DB2-BD59-A6C34878D82A}">
                    <a16:rowId xmlns:a16="http://schemas.microsoft.com/office/drawing/2014/main" val="505505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830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DCE0F-3008-584F-9A2B-C2FA8D7AB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raphique 59" descr="Écolier contour">
            <a:extLst>
              <a:ext uri="{FF2B5EF4-FFF2-40B4-BE49-F238E27FC236}">
                <a16:creationId xmlns:a16="http://schemas.microsoft.com/office/drawing/2014/main" id="{57D00717-9F53-AFCF-8F2B-36DF249BF5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65806" y="1709359"/>
            <a:ext cx="484323" cy="484323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34641982-D2B9-F610-079A-1EF1A5D82CCC}"/>
              </a:ext>
            </a:extLst>
          </p:cNvPr>
          <p:cNvSpPr txBox="1"/>
          <p:nvPr/>
        </p:nvSpPr>
        <p:spPr>
          <a:xfrm>
            <a:off x="2338760" y="3803712"/>
            <a:ext cx="5228481" cy="76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/>
            <a:r>
              <a:rPr lang="fr-FR" sz="4355" b="1" i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 votre attention</a:t>
            </a:r>
            <a:endParaRPr lang="fr-FR" sz="3992" b="1" i="1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E0A972F-6676-81CD-2DF3-517C12A0C8E5}"/>
              </a:ext>
            </a:extLst>
          </p:cNvPr>
          <p:cNvSpPr txBox="1"/>
          <p:nvPr/>
        </p:nvSpPr>
        <p:spPr>
          <a:xfrm>
            <a:off x="3293946" y="2523417"/>
            <a:ext cx="3318108" cy="762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/>
            <a:r>
              <a:rPr lang="fr-FR" sz="4355" b="1" noProof="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E R C I</a:t>
            </a:r>
            <a:endParaRPr lang="fr-FR" sz="3992" b="1" noProof="0" dirty="0">
              <a:solidFill>
                <a:srgbClr val="C1347B"/>
              </a:solidFill>
              <a:latin typeface="Segoe UI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D78F830-AD51-13D3-672E-FB26832FE960}"/>
              </a:ext>
            </a:extLst>
          </p:cNvPr>
          <p:cNvSpPr/>
          <p:nvPr/>
        </p:nvSpPr>
        <p:spPr>
          <a:xfrm>
            <a:off x="3293946" y="2174515"/>
            <a:ext cx="3318108" cy="1451672"/>
          </a:xfrm>
          <a:prstGeom prst="roundRect">
            <a:avLst/>
          </a:prstGeom>
          <a:noFill/>
          <a:ln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701FCF-AC16-0655-1CD2-8D74836F0EF9}"/>
              </a:ext>
            </a:extLst>
          </p:cNvPr>
          <p:cNvSpPr/>
          <p:nvPr/>
        </p:nvSpPr>
        <p:spPr>
          <a:xfrm>
            <a:off x="3017437" y="1908200"/>
            <a:ext cx="114305" cy="114305"/>
          </a:xfrm>
          <a:prstGeom prst="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1C32E7-F7CC-710D-D386-8AC0CDCCB5D9}"/>
              </a:ext>
            </a:extLst>
          </p:cNvPr>
          <p:cNvSpPr/>
          <p:nvPr/>
        </p:nvSpPr>
        <p:spPr>
          <a:xfrm>
            <a:off x="2781207" y="1794994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6D263F-55C0-DD44-4B90-40B6176A49DF}"/>
              </a:ext>
            </a:extLst>
          </p:cNvPr>
          <p:cNvSpPr/>
          <p:nvPr/>
        </p:nvSpPr>
        <p:spPr>
          <a:xfrm>
            <a:off x="6769640" y="1892970"/>
            <a:ext cx="114305" cy="114305"/>
          </a:xfrm>
          <a:prstGeom prst="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573694-E438-4308-F564-1FA5DC9EBEF3}"/>
              </a:ext>
            </a:extLst>
          </p:cNvPr>
          <p:cNvSpPr/>
          <p:nvPr/>
        </p:nvSpPr>
        <p:spPr>
          <a:xfrm>
            <a:off x="6955873" y="1746006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pic>
        <p:nvPicPr>
          <p:cNvPr id="4" name="Image 3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4DAEB9A2-A45E-2575-B2D8-BC1F8AEACB1C}"/>
              </a:ext>
            </a:extLst>
          </p:cNvPr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2199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8EF20-E887-461C-D4E0-EA88BF0D0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BC9D605E-E722-51AB-2455-002A9AF10636}"/>
              </a:ext>
            </a:extLst>
          </p:cNvPr>
          <p:cNvSpPr txBox="1"/>
          <p:nvPr/>
        </p:nvSpPr>
        <p:spPr>
          <a:xfrm>
            <a:off x="1514589" y="3199341"/>
            <a:ext cx="751147" cy="630603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538B1F2-7341-8CC7-845C-CDB454ECC04D}"/>
              </a:ext>
            </a:extLst>
          </p:cNvPr>
          <p:cNvSpPr txBox="1"/>
          <p:nvPr/>
        </p:nvSpPr>
        <p:spPr>
          <a:xfrm>
            <a:off x="2265736" y="2011333"/>
            <a:ext cx="389939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>
              <a:lnSpc>
                <a:spcPts val="1778"/>
              </a:lnSpc>
            </a:pPr>
            <a:r>
              <a:rPr lang="fr-FR" dirty="0">
                <a:solidFill>
                  <a:srgbClr val="2E2D6B"/>
                </a:solidFill>
                <a:cs typeface="Segoe UI" panose="020B0502040204020203" pitchFamily="34" charset="0"/>
              </a:rPr>
              <a:t>Contexte et enjeux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3B3E9C0E-B3E7-E370-AD5A-FDD3391EF9C3}"/>
              </a:ext>
            </a:extLst>
          </p:cNvPr>
          <p:cNvSpPr txBox="1"/>
          <p:nvPr/>
        </p:nvSpPr>
        <p:spPr>
          <a:xfrm>
            <a:off x="2265736" y="4456104"/>
            <a:ext cx="7071876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30666">
              <a:lnSpc>
                <a:spcPts val="1778"/>
              </a:lnSpc>
            </a:pPr>
            <a:r>
              <a:rPr lang="fr-FR" dirty="0">
                <a:solidFill>
                  <a:srgbClr val="2E2D6B"/>
                </a:solidFill>
                <a:cs typeface="Segoe UI" panose="020B0502040204020203" pitchFamily="34" charset="0"/>
              </a:rPr>
              <a:t>Synthèse et conclusion des travaux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8EAF3BC-2C4A-349F-FF16-313471D83A8C}"/>
              </a:ext>
            </a:extLst>
          </p:cNvPr>
          <p:cNvSpPr/>
          <p:nvPr/>
        </p:nvSpPr>
        <p:spPr>
          <a:xfrm>
            <a:off x="593084" y="741655"/>
            <a:ext cx="8719832" cy="654481"/>
          </a:xfrm>
          <a:prstGeom prst="roundRect">
            <a:avLst/>
          </a:prstGeom>
          <a:solidFill>
            <a:srgbClr val="C13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r>
              <a:rPr lang="fr-FR" sz="280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Déroulé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5A259C-1C10-5B5C-0F3A-AF57202ED826}"/>
              </a:ext>
            </a:extLst>
          </p:cNvPr>
          <p:cNvSpPr/>
          <p:nvPr/>
        </p:nvSpPr>
        <p:spPr>
          <a:xfrm>
            <a:off x="2740928" y="1068896"/>
            <a:ext cx="114305" cy="114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88700-6EA7-CB29-E549-298D7D4BACBF}"/>
              </a:ext>
            </a:extLst>
          </p:cNvPr>
          <p:cNvSpPr/>
          <p:nvPr/>
        </p:nvSpPr>
        <p:spPr>
          <a:xfrm>
            <a:off x="7050769" y="1126048"/>
            <a:ext cx="114305" cy="114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3EAAFB-F43B-A3A3-D48C-8E8F28DEA4A2}"/>
              </a:ext>
            </a:extLst>
          </p:cNvPr>
          <p:cNvSpPr/>
          <p:nvPr/>
        </p:nvSpPr>
        <p:spPr>
          <a:xfrm>
            <a:off x="7303327" y="955689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60DF9D-9655-3941-1A2E-93E6C851927E}"/>
              </a:ext>
            </a:extLst>
          </p:cNvPr>
          <p:cNvSpPr/>
          <p:nvPr/>
        </p:nvSpPr>
        <p:spPr>
          <a:xfrm>
            <a:off x="2504698" y="955689"/>
            <a:ext cx="97976" cy="97976"/>
          </a:xfrm>
          <a:prstGeom prst="rect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dirty="0">
              <a:solidFill>
                <a:srgbClr val="FFFFFF"/>
              </a:solidFill>
              <a:latin typeface="Segoe UI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C378C68B-0D97-59CA-4FBD-584BD0EBC173}"/>
              </a:ext>
            </a:extLst>
          </p:cNvPr>
          <p:cNvGrpSpPr/>
          <p:nvPr/>
        </p:nvGrpSpPr>
        <p:grpSpPr>
          <a:xfrm>
            <a:off x="1269916" y="1879876"/>
            <a:ext cx="672621" cy="495275"/>
            <a:chOff x="1257691" y="1736857"/>
            <a:chExt cx="672621" cy="495275"/>
          </a:xfrm>
        </p:grpSpPr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1919A519-4A38-B947-A6C6-C4B9DFCEB3DC}"/>
                </a:ext>
              </a:extLst>
            </p:cNvPr>
            <p:cNvSpPr/>
            <p:nvPr/>
          </p:nvSpPr>
          <p:spPr>
            <a:xfrm>
              <a:off x="1257691" y="1736857"/>
              <a:ext cx="672621" cy="49527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23BAA08E-2976-3927-25FA-F70629B4D2DC}"/>
                </a:ext>
              </a:extLst>
            </p:cNvPr>
            <p:cNvSpPr txBox="1"/>
            <p:nvPr/>
          </p:nvSpPr>
          <p:spPr>
            <a:xfrm>
              <a:off x="1368359" y="1794557"/>
              <a:ext cx="508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sp>
        <p:nvSpPr>
          <p:cNvPr id="21" name="ZoneTexte 20">
            <a:extLst>
              <a:ext uri="{FF2B5EF4-FFF2-40B4-BE49-F238E27FC236}">
                <a16:creationId xmlns:a16="http://schemas.microsoft.com/office/drawing/2014/main" id="{3B9CECD0-D9B0-F1ED-0B78-583ED0D44536}"/>
              </a:ext>
            </a:extLst>
          </p:cNvPr>
          <p:cNvSpPr txBox="1"/>
          <p:nvPr/>
        </p:nvSpPr>
        <p:spPr>
          <a:xfrm>
            <a:off x="2187210" y="2856870"/>
            <a:ext cx="694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Objectifs et méthode de travail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807053EF-9A0C-007C-84EE-D4D6017BCCAB}"/>
              </a:ext>
            </a:extLst>
          </p:cNvPr>
          <p:cNvGrpSpPr/>
          <p:nvPr/>
        </p:nvGrpSpPr>
        <p:grpSpPr>
          <a:xfrm>
            <a:off x="1259546" y="2793898"/>
            <a:ext cx="672621" cy="495275"/>
            <a:chOff x="1257691" y="1736857"/>
            <a:chExt cx="672621" cy="495275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93BB77A-1939-6985-F619-25383C48AC73}"/>
                </a:ext>
              </a:extLst>
            </p:cNvPr>
            <p:cNvSpPr/>
            <p:nvPr/>
          </p:nvSpPr>
          <p:spPr>
            <a:xfrm>
              <a:off x="1257691" y="1736857"/>
              <a:ext cx="672621" cy="49527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2E1DAE31-E482-DB67-16E8-DC9F9699815B}"/>
                </a:ext>
              </a:extLst>
            </p:cNvPr>
            <p:cNvSpPr txBox="1"/>
            <p:nvPr/>
          </p:nvSpPr>
          <p:spPr>
            <a:xfrm>
              <a:off x="1368359" y="1794557"/>
              <a:ext cx="508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31CD763-C606-A6A6-0E92-1BDD5AF626B1}"/>
              </a:ext>
            </a:extLst>
          </p:cNvPr>
          <p:cNvGrpSpPr/>
          <p:nvPr/>
        </p:nvGrpSpPr>
        <p:grpSpPr>
          <a:xfrm>
            <a:off x="1259546" y="3563401"/>
            <a:ext cx="672621" cy="495275"/>
            <a:chOff x="1257691" y="1736857"/>
            <a:chExt cx="672621" cy="495275"/>
          </a:xfrm>
        </p:grpSpPr>
        <p:sp>
          <p:nvSpPr>
            <p:cNvPr id="26" name="Freeform 4">
              <a:extLst>
                <a:ext uri="{FF2B5EF4-FFF2-40B4-BE49-F238E27FC236}">
                  <a16:creationId xmlns:a16="http://schemas.microsoft.com/office/drawing/2014/main" id="{65E76DDE-443F-33B8-F702-911842AC2189}"/>
                </a:ext>
              </a:extLst>
            </p:cNvPr>
            <p:cNvSpPr/>
            <p:nvPr/>
          </p:nvSpPr>
          <p:spPr>
            <a:xfrm>
              <a:off x="1257691" y="1736857"/>
              <a:ext cx="672621" cy="49527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847F2546-AE1F-358B-F743-7EE9D2E54124}"/>
                </a:ext>
              </a:extLst>
            </p:cNvPr>
            <p:cNvSpPr txBox="1"/>
            <p:nvPr/>
          </p:nvSpPr>
          <p:spPr>
            <a:xfrm>
              <a:off x="1368359" y="1794557"/>
              <a:ext cx="508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B219D4BD-D450-0A5B-7972-F62B7F98CD85}"/>
              </a:ext>
            </a:extLst>
          </p:cNvPr>
          <p:cNvSpPr txBox="1"/>
          <p:nvPr/>
        </p:nvSpPr>
        <p:spPr>
          <a:xfrm>
            <a:off x="2174907" y="3574978"/>
            <a:ext cx="694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Travaux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1F7B2BA1-0C53-ED78-8F63-8EBB470E232E}"/>
              </a:ext>
            </a:extLst>
          </p:cNvPr>
          <p:cNvGrpSpPr/>
          <p:nvPr/>
        </p:nvGrpSpPr>
        <p:grpSpPr>
          <a:xfrm>
            <a:off x="1269916" y="4332904"/>
            <a:ext cx="672621" cy="495275"/>
            <a:chOff x="1257691" y="1736857"/>
            <a:chExt cx="672621" cy="495275"/>
          </a:xfrm>
        </p:grpSpPr>
        <p:sp>
          <p:nvSpPr>
            <p:cNvPr id="13" name="Freeform 4">
              <a:extLst>
                <a:ext uri="{FF2B5EF4-FFF2-40B4-BE49-F238E27FC236}">
                  <a16:creationId xmlns:a16="http://schemas.microsoft.com/office/drawing/2014/main" id="{E26B3D15-FD20-8FD1-9CD8-0004D0A9A472}"/>
                </a:ext>
              </a:extLst>
            </p:cNvPr>
            <p:cNvSpPr/>
            <p:nvPr/>
          </p:nvSpPr>
          <p:spPr>
            <a:xfrm>
              <a:off x="1257691" y="1736857"/>
              <a:ext cx="672621" cy="49527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DD6F555F-82DE-103D-9826-C988B8B6FB91}"/>
                </a:ext>
              </a:extLst>
            </p:cNvPr>
            <p:cNvSpPr txBox="1"/>
            <p:nvPr/>
          </p:nvSpPr>
          <p:spPr>
            <a:xfrm>
              <a:off x="1368359" y="1794557"/>
              <a:ext cx="508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bg1"/>
                  </a:solidFill>
                </a:rPr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63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4EAD7-4702-D51B-66B8-3A328EA4B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BC1509AE-8E2E-F4B3-9EC4-1E8183E7441C}"/>
              </a:ext>
            </a:extLst>
          </p:cNvPr>
          <p:cNvSpPr/>
          <p:nvPr/>
        </p:nvSpPr>
        <p:spPr>
          <a:xfrm>
            <a:off x="541494" y="207835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D9DFA29F-6ECE-400D-7A89-CF3D49BDA806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57566A3F-18D3-C8F8-377B-A69DBB8EC041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B88DDCB-C5DE-B153-B5EE-405E53B0FAC8}"/>
              </a:ext>
            </a:extLst>
          </p:cNvPr>
          <p:cNvSpPr txBox="1"/>
          <p:nvPr/>
        </p:nvSpPr>
        <p:spPr>
          <a:xfrm>
            <a:off x="1431781" y="331310"/>
            <a:ext cx="74161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Contexte 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0244E4F2-ABC7-4A66-DFEF-3B5B052EE0DA}"/>
              </a:ext>
            </a:extLst>
          </p:cNvPr>
          <p:cNvSpPr/>
          <p:nvPr/>
        </p:nvSpPr>
        <p:spPr>
          <a:xfrm>
            <a:off x="644674" y="252772"/>
            <a:ext cx="749275" cy="523517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6A8A0F07-7B65-0395-A602-7E848E13C4D5}"/>
              </a:ext>
            </a:extLst>
          </p:cNvPr>
          <p:cNvSpPr txBox="1"/>
          <p:nvPr/>
        </p:nvSpPr>
        <p:spPr>
          <a:xfrm>
            <a:off x="642805" y="-113669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30510904-D4C9-4674-D8A1-C1AFCD272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703638"/>
              </p:ext>
            </p:extLst>
          </p:nvPr>
        </p:nvGraphicFramePr>
        <p:xfrm>
          <a:off x="742057" y="1183820"/>
          <a:ext cx="8519269" cy="52821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19269">
                  <a:extLst>
                    <a:ext uri="{9D8B030D-6E8A-4147-A177-3AD203B41FA5}">
                      <a16:colId xmlns:a16="http://schemas.microsoft.com/office/drawing/2014/main" val="2370881841"/>
                    </a:ext>
                  </a:extLst>
                </a:gridCol>
              </a:tblGrid>
              <a:tr h="3694433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fr-FR" sz="2000" dirty="0">
                          <a:effectLst/>
                        </a:rPr>
                        <a:t>Différents outils existent en région pour valoriser et attester des compétences acquises et notamment les compétences socles et transversales </a:t>
                      </a:r>
                    </a:p>
                    <a:p>
                      <a:pPr marL="0" lvl="0" indent="0" algn="l">
                        <a:buFont typeface="Symbol" panose="05050102010706020507" pitchFamily="18" charset="2"/>
                        <a:buNone/>
                      </a:pPr>
                      <a:endParaRPr lang="fr-FR" sz="1500" dirty="0">
                        <a:effectLst/>
                      </a:endParaRPr>
                    </a:p>
                    <a:p>
                      <a:pPr marL="342900" lvl="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fr-FR" sz="2000" dirty="0">
                          <a:effectLst/>
                        </a:rPr>
                        <a:t>Construction en cours par la Région d’un nouveau dispositif préparatoire à la qualification et à l’emploi. La valorisation des compétences fait partie des objectifs à l’atteindre. Et différents leviers permettent d’atteindre cet objectif.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fr-FR" sz="1500" dirty="0">
                        <a:effectLst/>
                      </a:endParaRPr>
                    </a:p>
                    <a:p>
                      <a:pPr marL="342900" lvl="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fr-FR" sz="2000" dirty="0">
                          <a:effectLst/>
                        </a:rPr>
                        <a:t>Souhait de se réinterroger collectivement sur les outils de valorisation des compétences existants :  </a:t>
                      </a:r>
                    </a:p>
                  </a:txBody>
                  <a:tcPr marL="42214" marR="4221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828866"/>
                  </a:ext>
                </a:extLst>
              </a:tr>
              <a:tr h="1587744"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fr-FR" sz="1500" dirty="0">
                        <a:effectLst/>
                      </a:endParaRPr>
                    </a:p>
                  </a:txBody>
                  <a:tcPr marL="42214" marR="4221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623565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9EFA9BF3-F7CE-CDBD-8D33-A2C898BD958E}"/>
              </a:ext>
            </a:extLst>
          </p:cNvPr>
          <p:cNvSpPr txBox="1"/>
          <p:nvPr/>
        </p:nvSpPr>
        <p:spPr>
          <a:xfrm>
            <a:off x="1660370" y="4496798"/>
            <a:ext cx="6482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dirty="0"/>
              <a:t>pour quoi faire ?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dirty="0"/>
              <a:t> pour qui ?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dirty="0"/>
              <a:t>faut-il certifier à tout prix ?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dirty="0"/>
              <a:t>quelle reconnaissance de ces certifications pour faciliter accès à l’emploi ou à une formation qualifiante ? …</a:t>
            </a:r>
            <a:endParaRPr lang="fr-FR" sz="1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373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8D977-CD31-A591-4A6D-701D58390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53DCF1C-B6AA-8BF2-3C5D-CADC9B12547F}"/>
              </a:ext>
            </a:extLst>
          </p:cNvPr>
          <p:cNvSpPr/>
          <p:nvPr/>
        </p:nvSpPr>
        <p:spPr>
          <a:xfrm>
            <a:off x="593084" y="93518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9D6F98A6-A442-96E6-7A92-A885C8A766F3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032A4F22-51A8-6D78-00B5-9E3C2F68F25C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5C1E695-C005-5499-AA33-414503BE44ED}"/>
              </a:ext>
            </a:extLst>
          </p:cNvPr>
          <p:cNvSpPr txBox="1"/>
          <p:nvPr/>
        </p:nvSpPr>
        <p:spPr>
          <a:xfrm>
            <a:off x="1483371" y="216993"/>
            <a:ext cx="74161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Enjeux 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A36DE0C2-D6C3-4FFF-7B7D-E72188E95D9B}"/>
              </a:ext>
            </a:extLst>
          </p:cNvPr>
          <p:cNvSpPr/>
          <p:nvPr/>
        </p:nvSpPr>
        <p:spPr>
          <a:xfrm>
            <a:off x="696264" y="138455"/>
            <a:ext cx="749275" cy="523517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9208C57A-F87F-4E3D-3B5B-2051BCE3E4F0}"/>
              </a:ext>
            </a:extLst>
          </p:cNvPr>
          <p:cNvSpPr txBox="1"/>
          <p:nvPr/>
        </p:nvSpPr>
        <p:spPr>
          <a:xfrm>
            <a:off x="694395" y="-227986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A3B0148B-A297-5E39-3B39-F403C95DB0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137180"/>
              </p:ext>
            </p:extLst>
          </p:nvPr>
        </p:nvGraphicFramePr>
        <p:xfrm>
          <a:off x="1069968" y="1091846"/>
          <a:ext cx="7395221" cy="44726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95221">
                  <a:extLst>
                    <a:ext uri="{9D8B030D-6E8A-4147-A177-3AD203B41FA5}">
                      <a16:colId xmlns:a16="http://schemas.microsoft.com/office/drawing/2014/main" val="2370881841"/>
                    </a:ext>
                  </a:extLst>
                </a:gridCol>
              </a:tblGrid>
              <a:tr h="3965191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fr-FR" sz="2000" dirty="0">
                          <a:effectLst/>
                        </a:rPr>
                        <a:t>Construction d’une nouvelle offre avec une forte contrainte budgétaire,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fr-FR" sz="1500" dirty="0">
                        <a:effectLst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fr-FR" sz="1800" dirty="0">
                        <a:effectLst/>
                      </a:endParaRP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Ø"/>
                      </a:pPr>
                      <a:r>
                        <a:rPr lang="fr-FR" sz="1800" dirty="0">
                          <a:effectLst/>
                        </a:rPr>
                        <a:t>Part des certifications dans la commande actuelle : 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fr-FR" sz="1800" dirty="0">
                        <a:effectLst/>
                      </a:endParaRP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>
                          <a:solidFill>
                            <a:schemeClr val="tx2"/>
                          </a:solidFill>
                          <a:effectLst/>
                          <a:sym typeface="Wingdings" panose="05000000000000000000" pitchFamily="2" charset="2"/>
                        </a:rPr>
                        <a:t>En moyenne </a:t>
                      </a:r>
                      <a:r>
                        <a:rPr lang="fr-FR" sz="1800" dirty="0">
                          <a:solidFill>
                            <a:schemeClr val="tx2"/>
                          </a:solidFill>
                          <a:effectLst/>
                        </a:rPr>
                        <a:t> 4,5% de l’enveloppe financière du préparatoire (dont </a:t>
                      </a:r>
                      <a:r>
                        <a:rPr lang="fr-FR" sz="1800" dirty="0" err="1">
                          <a:solidFill>
                            <a:schemeClr val="tx2"/>
                          </a:solidFill>
                          <a:effectLst/>
                        </a:rPr>
                        <a:t>CléA</a:t>
                      </a:r>
                      <a:r>
                        <a:rPr lang="fr-FR" sz="1800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fr-FR" sz="1800" dirty="0">
                        <a:effectLst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fr-FR" sz="1800" dirty="0">
                        <a:effectLst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1800" dirty="0">
                          <a:solidFill>
                            <a:schemeClr val="tx2"/>
                          </a:solidFill>
                          <a:effectLst/>
                        </a:rPr>
                        <a:t>Questionnement sur l’impact et la  plus-value dans l’offre préparatoire </a:t>
                      </a:r>
                      <a:r>
                        <a:rPr lang="fr-FR" sz="1800" dirty="0">
                          <a:effectLst/>
                        </a:rPr>
                        <a:t>( exemple de l’étude sur la mobilisation de </a:t>
                      </a:r>
                      <a:r>
                        <a:rPr lang="fr-FR" sz="1800" dirty="0" err="1">
                          <a:effectLst/>
                        </a:rPr>
                        <a:t>CléA</a:t>
                      </a:r>
                      <a:r>
                        <a:rPr lang="fr-FR" sz="1800" dirty="0">
                          <a:effectLst/>
                        </a:rPr>
                        <a:t> dans le préparatoire) </a:t>
                      </a:r>
                    </a:p>
                  </a:txBody>
                  <a:tcPr marL="42214" marR="4221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828866"/>
                  </a:ext>
                </a:extLst>
              </a:tr>
              <a:tr h="507446"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fr-FR" sz="1500" dirty="0">
                        <a:effectLst/>
                      </a:endParaRPr>
                    </a:p>
                  </a:txBody>
                  <a:tcPr marL="42214" marR="4221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623565"/>
                  </a:ext>
                </a:extLst>
              </a:tr>
            </a:tbl>
          </a:graphicData>
        </a:graphic>
      </p:graphicFrame>
      <p:pic>
        <p:nvPicPr>
          <p:cNvPr id="16" name="Image 15">
            <a:extLst>
              <a:ext uri="{FF2B5EF4-FFF2-40B4-BE49-F238E27FC236}">
                <a16:creationId xmlns:a16="http://schemas.microsoft.com/office/drawing/2014/main" id="{CA8A8750-7F9B-F8DF-FA24-2E2E9F9B44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8543" y="4664781"/>
            <a:ext cx="1392446" cy="132192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4C061DB-E3F0-8373-451A-B76D7EEA32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621" y="2646519"/>
            <a:ext cx="559547" cy="41229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7369AF1-290B-4714-DEAC-F3A733E367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2992172">
            <a:off x="216459" y="3741901"/>
            <a:ext cx="742857" cy="616948"/>
          </a:xfrm>
          <a:prstGeom prst="rect">
            <a:avLst/>
          </a:prstGeom>
          <a:effectLst>
            <a:glow rad="63500">
              <a:srgbClr val="436BC5">
                <a:satMod val="175000"/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06035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E8A9F-99B4-4512-2BCC-BE245CD70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C04C299-1A9C-BA86-83E0-15AFD56DB742}"/>
              </a:ext>
            </a:extLst>
          </p:cNvPr>
          <p:cNvSpPr/>
          <p:nvPr/>
        </p:nvSpPr>
        <p:spPr>
          <a:xfrm>
            <a:off x="499752" y="656650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768270E1-E88C-2EAB-55BA-908FAEABF9BF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C4984143-5BCF-A700-B3A0-E3384D962419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EFFF4B6D-563D-47CA-F8B4-6EF673ABBD22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4F984277-10DA-9F40-0A8A-C1217FD6B4DE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2F269C90-B8A4-CC7F-9F4C-831FB375458C}"/>
              </a:ext>
            </a:extLst>
          </p:cNvPr>
          <p:cNvSpPr txBox="1"/>
          <p:nvPr/>
        </p:nvSpPr>
        <p:spPr>
          <a:xfrm>
            <a:off x="2332464" y="624270"/>
            <a:ext cx="5580575" cy="767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endParaRPr lang="fr-FR" sz="16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>
              <a:lnSpc>
                <a:spcPts val="1778"/>
              </a:lnSpc>
            </a:pP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Certifications dans l’offre préparatoire 26? </a:t>
            </a:r>
          </a:p>
          <a:p>
            <a:pPr defTabSz="630666">
              <a:lnSpc>
                <a:spcPts val="1778"/>
              </a:lnSpc>
            </a:pPr>
            <a:endParaRPr lang="fr-FR" sz="1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FB7ED7D3-ACA3-1FBB-A990-989C0CA206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628518"/>
              </p:ext>
            </p:extLst>
          </p:nvPr>
        </p:nvGraphicFramePr>
        <p:xfrm>
          <a:off x="1078550" y="1470594"/>
          <a:ext cx="7748900" cy="3971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636B61F1-DD7F-A27C-C2D5-1BB4A9C6349E}"/>
              </a:ext>
            </a:extLst>
          </p:cNvPr>
          <p:cNvSpPr txBox="1"/>
          <p:nvPr/>
        </p:nvSpPr>
        <p:spPr>
          <a:xfrm>
            <a:off x="998314" y="5441979"/>
            <a:ext cx="8248874" cy="863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Proposition pour toutes les hypothèses: </a:t>
            </a:r>
            <a:r>
              <a:rPr lang="fr-FR" sz="1600" b="1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pas certifier les compétences numériques </a:t>
            </a: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mais une attestation de compétences ou </a:t>
            </a:r>
            <a:r>
              <a:rPr lang="fr-FR" sz="1600" dirty="0">
                <a:solidFill>
                  <a:srgbClr val="29235C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sz="1600" dirty="0">
                <a:solidFill>
                  <a:srgbClr val="29235C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autre levier de valorisation (badges numériques)</a:t>
            </a:r>
          </a:p>
        </p:txBody>
      </p:sp>
      <p:sp>
        <p:nvSpPr>
          <p:cNvPr id="2" name="Freeform 4">
            <a:extLst>
              <a:ext uri="{FF2B5EF4-FFF2-40B4-BE49-F238E27FC236}">
                <a16:creationId xmlns:a16="http://schemas.microsoft.com/office/drawing/2014/main" id="{57D05DEE-628A-69CE-B71C-84F2D57913B1}"/>
              </a:ext>
            </a:extLst>
          </p:cNvPr>
          <p:cNvSpPr/>
          <p:nvPr/>
        </p:nvSpPr>
        <p:spPr>
          <a:xfrm>
            <a:off x="740062" y="724581"/>
            <a:ext cx="749275" cy="523517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AD1F26AD-033C-E298-3022-7571E136C82A}"/>
              </a:ext>
            </a:extLst>
          </p:cNvPr>
          <p:cNvSpPr txBox="1"/>
          <p:nvPr/>
        </p:nvSpPr>
        <p:spPr>
          <a:xfrm>
            <a:off x="738193" y="358140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904428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2FCA1-397D-7F42-5022-04F2E03E5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5B63741-0836-4769-D71B-3C5976335B72}"/>
              </a:ext>
            </a:extLst>
          </p:cNvPr>
          <p:cNvSpPr/>
          <p:nvPr/>
        </p:nvSpPr>
        <p:spPr>
          <a:xfrm>
            <a:off x="499752" y="656650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0C030E4B-DC07-7238-D8AF-C6E13B5AD8BF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182DFF9E-D7B4-C3C8-D0F2-DE4E701FFA5F}"/>
              </a:ext>
            </a:extLst>
          </p:cNvPr>
          <p:cNvSpPr/>
          <p:nvPr/>
        </p:nvSpPr>
        <p:spPr>
          <a:xfrm>
            <a:off x="8471709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9" name="Flèche : chevron 8">
            <a:extLst>
              <a:ext uri="{FF2B5EF4-FFF2-40B4-BE49-F238E27FC236}">
                <a16:creationId xmlns:a16="http://schemas.microsoft.com/office/drawing/2014/main" id="{D1E00254-C7D7-1C26-9049-A261067B4A66}"/>
              </a:ext>
            </a:extLst>
          </p:cNvPr>
          <p:cNvSpPr/>
          <p:nvPr/>
        </p:nvSpPr>
        <p:spPr>
          <a:xfrm>
            <a:off x="7983204" y="871292"/>
            <a:ext cx="189206" cy="252481"/>
          </a:xfrm>
          <a:prstGeom prst="chevron">
            <a:avLst/>
          </a:prstGeom>
          <a:solidFill>
            <a:srgbClr val="2E2D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70B249D8-3AA6-7C79-8D63-8B4F9FADB470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B52E4F1-AAF3-86E4-CCB7-FB55FD7261B4}"/>
              </a:ext>
            </a:extLst>
          </p:cNvPr>
          <p:cNvSpPr txBox="1"/>
          <p:nvPr/>
        </p:nvSpPr>
        <p:spPr>
          <a:xfrm>
            <a:off x="2332464" y="624270"/>
            <a:ext cx="5580575" cy="767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endParaRPr lang="fr-FR" sz="16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>
              <a:lnSpc>
                <a:spcPts val="1778"/>
              </a:lnSpc>
            </a:pP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Certifications dans l’offre préparatoire 26? </a:t>
            </a:r>
          </a:p>
          <a:p>
            <a:pPr defTabSz="630666">
              <a:lnSpc>
                <a:spcPts val="1778"/>
              </a:lnSpc>
            </a:pPr>
            <a:endParaRPr lang="fr-FR" sz="1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D2050F7-E480-F3F0-22A0-19A37745F2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7430416"/>
              </p:ext>
            </p:extLst>
          </p:nvPr>
        </p:nvGraphicFramePr>
        <p:xfrm>
          <a:off x="2629974" y="1646868"/>
          <a:ext cx="4646051" cy="3971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Freeform 4">
            <a:extLst>
              <a:ext uri="{FF2B5EF4-FFF2-40B4-BE49-F238E27FC236}">
                <a16:creationId xmlns:a16="http://schemas.microsoft.com/office/drawing/2014/main" id="{A69EFF8B-F5A5-328E-CA25-FF7529F8E7D6}"/>
              </a:ext>
            </a:extLst>
          </p:cNvPr>
          <p:cNvSpPr/>
          <p:nvPr/>
        </p:nvSpPr>
        <p:spPr>
          <a:xfrm>
            <a:off x="666830" y="717587"/>
            <a:ext cx="749275" cy="523517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422D7DD0-2E10-2FF5-F37E-0279C2BD48AE}"/>
              </a:ext>
            </a:extLst>
          </p:cNvPr>
          <p:cNvSpPr txBox="1"/>
          <p:nvPr/>
        </p:nvSpPr>
        <p:spPr>
          <a:xfrm>
            <a:off x="664961" y="351146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72855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3A643-C730-B081-3A53-4FFC285C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0FB8DD97-15BE-86C4-1FE6-6058826CBB08}"/>
              </a:ext>
            </a:extLst>
          </p:cNvPr>
          <p:cNvSpPr/>
          <p:nvPr/>
        </p:nvSpPr>
        <p:spPr>
          <a:xfrm>
            <a:off x="541494" y="207835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38E3FDCA-CCBA-510F-D8A2-3FA99A8590C2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64D3661B-08E5-D84C-974E-C1E8A26FD274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3B98CAF-C4A4-902E-7D7C-1F065519F4D5}"/>
              </a:ext>
            </a:extLst>
          </p:cNvPr>
          <p:cNvSpPr txBox="1"/>
          <p:nvPr/>
        </p:nvSpPr>
        <p:spPr>
          <a:xfrm>
            <a:off x="1431781" y="331310"/>
            <a:ext cx="74161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Objectifs et méthodes 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ED73EA5-3196-90BC-7ACB-D44E99258755}"/>
              </a:ext>
            </a:extLst>
          </p:cNvPr>
          <p:cNvSpPr/>
          <p:nvPr/>
        </p:nvSpPr>
        <p:spPr>
          <a:xfrm>
            <a:off x="644674" y="252772"/>
            <a:ext cx="749275" cy="523517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0A31180A-5610-8288-1FEF-3251E1CA3DD5}"/>
              </a:ext>
            </a:extLst>
          </p:cNvPr>
          <p:cNvSpPr txBox="1"/>
          <p:nvPr/>
        </p:nvSpPr>
        <p:spPr>
          <a:xfrm>
            <a:off x="642805" y="-113669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A10AB4B-FE79-1E1B-5839-F20F698DE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597490"/>
              </p:ext>
            </p:extLst>
          </p:nvPr>
        </p:nvGraphicFramePr>
        <p:xfrm>
          <a:off x="570717" y="1064521"/>
          <a:ext cx="9006353" cy="4617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06353">
                  <a:extLst>
                    <a:ext uri="{9D8B030D-6E8A-4147-A177-3AD203B41FA5}">
                      <a16:colId xmlns:a16="http://schemas.microsoft.com/office/drawing/2014/main" val="2370881841"/>
                    </a:ext>
                  </a:extLst>
                </a:gridCol>
              </a:tblGrid>
              <a:tr h="3735545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§"/>
                      </a:pPr>
                      <a:r>
                        <a:rPr lang="fr-FR" sz="2000" dirty="0">
                          <a:effectLst/>
                        </a:rPr>
                        <a:t>Consultation de la commission sur la prise en charge de la certification dans la nouvelle offre préparatoire.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fr-FR" sz="2000" dirty="0">
                        <a:effectLst/>
                      </a:endParaRPr>
                    </a:p>
                    <a:p>
                      <a:pPr marL="911225" lvl="0" indent="0" algn="l">
                        <a:buFont typeface="Wingdings" panose="05000000000000000000" pitchFamily="2" charset="2"/>
                        <a:buNone/>
                      </a:pPr>
                      <a:r>
                        <a:rPr lang="fr-FR" sz="2000" dirty="0">
                          <a:effectLst/>
                        </a:rPr>
                        <a:t>Cibles : Bénéficiaires, Acteurs de l’emploi (prescripteurs, entreprises), prestataires de formation,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fr-FR" sz="2000" dirty="0">
                        <a:effectLst/>
                      </a:endParaRPr>
                    </a:p>
                    <a:p>
                      <a:pPr marL="990600" lvl="0" indent="0" algn="l">
                        <a:buFont typeface="Wingdings" panose="05000000000000000000" pitchFamily="2" charset="2"/>
                        <a:buNone/>
                      </a:pPr>
                      <a:r>
                        <a:rPr lang="fr-FR" sz="2000" dirty="0">
                          <a:effectLst/>
                        </a:rPr>
                        <a:t>Travail à partir de 3 hypothèses avec une approche impact/contraintes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fr-FR" sz="2000" dirty="0">
                        <a:effectLst/>
                      </a:endParaRPr>
                    </a:p>
                    <a:p>
                      <a:pPr marL="715963" lvl="0" indent="-357188" algn="l">
                        <a:buFont typeface="Wingdings" panose="05000000000000000000" pitchFamily="2" charset="2"/>
                        <a:buChar char="ü"/>
                      </a:pPr>
                      <a:r>
                        <a:rPr lang="fr-FR" sz="2000" dirty="0">
                          <a:effectLst/>
                        </a:rPr>
                        <a:t>Quels impacts des différentes hypothèses;</a:t>
                      </a:r>
                    </a:p>
                    <a:p>
                      <a:pPr marL="715963" lvl="0" indent="-357188" algn="l">
                        <a:buFont typeface="Wingdings" panose="05000000000000000000" pitchFamily="2" charset="2"/>
                        <a:buChar char="ü"/>
                      </a:pPr>
                      <a:r>
                        <a:rPr lang="fr-FR" sz="2000" dirty="0">
                          <a:effectLst/>
                        </a:rPr>
                        <a:t>Quelles contraintes ces hypothèses peuvent soulever.</a:t>
                      </a:r>
                    </a:p>
                    <a:p>
                      <a:pPr marL="358775" lvl="0" indent="0" algn="l">
                        <a:buFont typeface="Wingdings" panose="05000000000000000000" pitchFamily="2" charset="2"/>
                        <a:buNone/>
                      </a:pPr>
                      <a:endParaRPr lang="fr-FR" sz="2000" dirty="0">
                        <a:effectLst/>
                      </a:endParaRPr>
                    </a:p>
                    <a:p>
                      <a:pPr marL="1079500" lvl="0" indent="0" algn="l">
                        <a:buFont typeface="Wingdings" panose="05000000000000000000" pitchFamily="2" charset="2"/>
                        <a:buNone/>
                      </a:pPr>
                      <a:r>
                        <a:rPr lang="fr-FR" sz="2000" dirty="0">
                          <a:effectLst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fr-FR" sz="2000" dirty="0">
                          <a:effectLst/>
                        </a:rPr>
                        <a:t>Outil d’aide aux échanges : </a:t>
                      </a:r>
                      <a:r>
                        <a:rPr lang="fr-FR" sz="2000" dirty="0">
                          <a:effectLst/>
                          <a:hlinkClick r:id="rId5"/>
                        </a:rPr>
                        <a:t>lien </a:t>
                      </a:r>
                      <a:r>
                        <a:rPr lang="fr-FR" sz="2000" dirty="0" err="1">
                          <a:effectLst/>
                          <a:hlinkClick r:id="rId5"/>
                        </a:rPr>
                        <a:t>klaxoon</a:t>
                      </a:r>
                      <a:endParaRPr lang="fr-FR" sz="2000" dirty="0">
                        <a:effectLst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fr-FR" sz="2000" dirty="0">
                        <a:effectLst/>
                      </a:endParaRPr>
                    </a:p>
                  </a:txBody>
                  <a:tcPr marL="42214" marR="4221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828866"/>
                  </a:ext>
                </a:extLst>
              </a:tr>
              <a:tr h="654987"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fr-FR" sz="1500" dirty="0">
                        <a:effectLst/>
                      </a:endParaRPr>
                    </a:p>
                  </a:txBody>
                  <a:tcPr marL="42214" marR="4221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623565"/>
                  </a:ext>
                </a:extLst>
              </a:tr>
            </a:tbl>
          </a:graphicData>
        </a:graphic>
      </p:graphicFrame>
      <p:grpSp>
        <p:nvGrpSpPr>
          <p:cNvPr id="4" name="Groupe 3">
            <a:extLst>
              <a:ext uri="{FF2B5EF4-FFF2-40B4-BE49-F238E27FC236}">
                <a16:creationId xmlns:a16="http://schemas.microsoft.com/office/drawing/2014/main" id="{B93E0349-5A1D-6388-121B-8FBB6A9FDFF4}"/>
              </a:ext>
            </a:extLst>
          </p:cNvPr>
          <p:cNvGrpSpPr/>
          <p:nvPr/>
        </p:nvGrpSpPr>
        <p:grpSpPr>
          <a:xfrm>
            <a:off x="759487" y="1892300"/>
            <a:ext cx="634462" cy="527714"/>
            <a:chOff x="4142751" y="5539105"/>
            <a:chExt cx="699377" cy="614362"/>
          </a:xfrm>
        </p:grpSpPr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BB0D5E68-C358-44EA-08C4-0FF8DFCA0125}"/>
                </a:ext>
              </a:extLst>
            </p:cNvPr>
            <p:cNvSpPr/>
            <p:nvPr/>
          </p:nvSpPr>
          <p:spPr>
            <a:xfrm>
              <a:off x="4142751" y="5539105"/>
              <a:ext cx="699377" cy="614362"/>
            </a:xfrm>
            <a:prstGeom prst="ellipse">
              <a:avLst/>
            </a:prstGeom>
            <a:solidFill>
              <a:srgbClr val="2E2D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30666"/>
              <a:endParaRPr lang="fr-FR" sz="1242" dirty="0">
                <a:solidFill>
                  <a:srgbClr val="FFFFFF"/>
                </a:solidFill>
                <a:latin typeface="Segoe UI"/>
              </a:endParaRPr>
            </a:p>
          </p:txBody>
        </p:sp>
        <p:pic>
          <p:nvPicPr>
            <p:cNvPr id="9" name="Graphique 8" descr="Mille avec un remplissage uni">
              <a:extLst>
                <a:ext uri="{FF2B5EF4-FFF2-40B4-BE49-F238E27FC236}">
                  <a16:creationId xmlns:a16="http://schemas.microsoft.com/office/drawing/2014/main" id="{E779EAF5-1DFA-F940-E1BC-7906BFE465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248576" y="5622395"/>
              <a:ext cx="457200" cy="457200"/>
            </a:xfrm>
            <a:prstGeom prst="rect">
              <a:avLst/>
            </a:prstGeom>
          </p:spPr>
        </p:pic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5197CEA6-F187-F93D-0A6E-EF6E82E22BCC}"/>
              </a:ext>
            </a:extLst>
          </p:cNvPr>
          <p:cNvGrpSpPr/>
          <p:nvPr/>
        </p:nvGrpSpPr>
        <p:grpSpPr>
          <a:xfrm>
            <a:off x="752380" y="2792488"/>
            <a:ext cx="634462" cy="557338"/>
            <a:chOff x="1409258" y="5732833"/>
            <a:chExt cx="699377" cy="614362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6E8DE141-0D94-81D2-154D-9CCC4488B110}"/>
                </a:ext>
              </a:extLst>
            </p:cNvPr>
            <p:cNvSpPr/>
            <p:nvPr/>
          </p:nvSpPr>
          <p:spPr>
            <a:xfrm>
              <a:off x="1409258" y="5732833"/>
              <a:ext cx="699377" cy="614362"/>
            </a:xfrm>
            <a:prstGeom prst="ellipse">
              <a:avLst/>
            </a:prstGeom>
            <a:solidFill>
              <a:srgbClr val="2E2D6B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829544">
                <a:defRPr/>
              </a:pPr>
              <a:endParaRPr lang="fr-FR" sz="1633" kern="0" dirty="0">
                <a:solidFill>
                  <a:srgbClr val="2E4986"/>
                </a:solidFill>
                <a:latin typeface="Segoe UI Semilight"/>
              </a:endParaRPr>
            </a:p>
          </p:txBody>
        </p:sp>
        <p:pic>
          <p:nvPicPr>
            <p:cNvPr id="14" name="Graphique 13" descr="Conseil d’administration avec un remplissage uni">
              <a:extLst>
                <a:ext uri="{FF2B5EF4-FFF2-40B4-BE49-F238E27FC236}">
                  <a16:creationId xmlns:a16="http://schemas.microsoft.com/office/drawing/2014/main" id="{76856954-DB1B-910D-95B8-D8973854ACE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91622" y="5779440"/>
              <a:ext cx="478245" cy="478245"/>
            </a:xfrm>
            <a:prstGeom prst="rect">
              <a:avLst/>
            </a:prstGeom>
          </p:spPr>
        </p:pic>
      </p:grpSp>
      <p:pic>
        <p:nvPicPr>
          <p:cNvPr id="15" name="Image 14">
            <a:extLst>
              <a:ext uri="{FF2B5EF4-FFF2-40B4-BE49-F238E27FC236}">
                <a16:creationId xmlns:a16="http://schemas.microsoft.com/office/drawing/2014/main" id="{7605F16B-134E-F45F-6495-568AE8AEA6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1180" y="4437987"/>
            <a:ext cx="559547" cy="41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506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76EB9-7BD0-5882-14D0-A57C88767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156AF68C-8A4D-483F-DEFA-639B3B85C66C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39CC6156-7AEB-C48A-9EFF-2F843B154D09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17702C0-D6AD-9E83-8511-0EA9005C5FE7}"/>
              </a:ext>
            </a:extLst>
          </p:cNvPr>
          <p:cNvSpPr/>
          <p:nvPr/>
        </p:nvSpPr>
        <p:spPr>
          <a:xfrm>
            <a:off x="1027670" y="3024683"/>
            <a:ext cx="8339849" cy="2886428"/>
          </a:xfrm>
          <a:prstGeom prst="roundRect">
            <a:avLst/>
          </a:prstGeom>
          <a:noFill/>
          <a:ln w="19050"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3F9D6E2-4676-A484-93C4-CD638F47B94E}"/>
              </a:ext>
            </a:extLst>
          </p:cNvPr>
          <p:cNvSpPr txBox="1"/>
          <p:nvPr/>
        </p:nvSpPr>
        <p:spPr>
          <a:xfrm>
            <a:off x="1282332" y="3197645"/>
            <a:ext cx="7341335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defTabSz="630666">
              <a:lnSpc>
                <a:spcPct val="150000"/>
              </a:lnSpc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9235C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plus prendre en charge le coût des certifications  sur le dispositif préparatoire;</a:t>
            </a:r>
          </a:p>
          <a:p>
            <a:pPr marL="285750" indent="-285750" algn="just" defTabSz="630666">
              <a:lnSpc>
                <a:spcPct val="150000"/>
              </a:lnSpc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9235C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Développer les attentes de la Région sur:</a:t>
            </a:r>
          </a:p>
          <a:p>
            <a:pPr marL="742950" lvl="1" indent="-285750" algn="just" defTabSz="630666">
              <a:lnSpc>
                <a:spcPct val="150000"/>
              </a:lnSpc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9235C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l’attestation des compétences de base en lien notamment avec les niveaux du CECRL, du </a:t>
            </a:r>
            <a:r>
              <a:rPr lang="fr-FR" dirty="0" err="1">
                <a:solidFill>
                  <a:srgbClr val="29235C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CléA</a:t>
            </a:r>
            <a:r>
              <a:rPr lang="fr-FR" dirty="0">
                <a:solidFill>
                  <a:srgbClr val="29235C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du </a:t>
            </a:r>
            <a:r>
              <a:rPr lang="fr-FR" dirty="0" err="1">
                <a:solidFill>
                  <a:srgbClr val="29235C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CléA</a:t>
            </a:r>
            <a:r>
              <a:rPr lang="fr-FR" dirty="0">
                <a:solidFill>
                  <a:srgbClr val="29235C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numérique; Badges</a:t>
            </a:r>
          </a:p>
        </p:txBody>
      </p:sp>
      <p:graphicFrame>
        <p:nvGraphicFramePr>
          <p:cNvPr id="21" name="Diagramme 20">
            <a:extLst>
              <a:ext uri="{FF2B5EF4-FFF2-40B4-BE49-F238E27FC236}">
                <a16:creationId xmlns:a16="http://schemas.microsoft.com/office/drawing/2014/main" id="{319E5C0F-89D8-1043-3D78-892FC5423C64}"/>
              </a:ext>
            </a:extLst>
          </p:cNvPr>
          <p:cNvGraphicFramePr/>
          <p:nvPr/>
        </p:nvGraphicFramePr>
        <p:xfrm>
          <a:off x="1078550" y="1525774"/>
          <a:ext cx="7886222" cy="1023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F9F08A84-01D2-04E8-CC4C-B2BBB3102588}"/>
              </a:ext>
            </a:extLst>
          </p:cNvPr>
          <p:cNvSpPr/>
          <p:nvPr/>
        </p:nvSpPr>
        <p:spPr>
          <a:xfrm>
            <a:off x="499752" y="656650"/>
            <a:ext cx="8719832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516813D-9CF5-646C-D871-FDD449C31B5E}"/>
              </a:ext>
            </a:extLst>
          </p:cNvPr>
          <p:cNvSpPr txBox="1"/>
          <p:nvPr/>
        </p:nvSpPr>
        <p:spPr>
          <a:xfrm>
            <a:off x="1899920" y="624270"/>
            <a:ext cx="7203440" cy="767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endParaRPr lang="fr-FR" sz="16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>
              <a:lnSpc>
                <a:spcPts val="1778"/>
              </a:lnSpc>
            </a:pP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Hypothèses  pour le futur dispositif préparatoire  2026? </a:t>
            </a:r>
          </a:p>
          <a:p>
            <a:pPr defTabSz="630666">
              <a:lnSpc>
                <a:spcPts val="1778"/>
              </a:lnSpc>
            </a:pPr>
            <a:endParaRPr lang="fr-FR" sz="1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FE9E828-82A5-DD17-B182-65C7ABDDB831}"/>
              </a:ext>
            </a:extLst>
          </p:cNvPr>
          <p:cNvSpPr/>
          <p:nvPr/>
        </p:nvSpPr>
        <p:spPr>
          <a:xfrm>
            <a:off x="650864" y="764697"/>
            <a:ext cx="749275" cy="523517"/>
          </a:xfrm>
          <a:custGeom>
            <a:avLst/>
            <a:gdLst/>
            <a:ahLst/>
            <a:cxnLst/>
            <a:rect l="l" t="t" r="r" b="b"/>
            <a:pathLst>
              <a:path w="295004" h="232805">
                <a:moveTo>
                  <a:pt x="116403" y="0"/>
                </a:moveTo>
                <a:lnTo>
                  <a:pt x="178602" y="0"/>
                </a:lnTo>
                <a:cubicBezTo>
                  <a:pt x="242889" y="0"/>
                  <a:pt x="295004" y="52115"/>
                  <a:pt x="295004" y="116403"/>
                </a:cubicBezTo>
                <a:lnTo>
                  <a:pt x="295004" y="116403"/>
                </a:lnTo>
                <a:cubicBezTo>
                  <a:pt x="295004" y="180690"/>
                  <a:pt x="242889" y="232805"/>
                  <a:pt x="178602" y="232805"/>
                </a:cubicBezTo>
                <a:lnTo>
                  <a:pt x="116403" y="232805"/>
                </a:lnTo>
                <a:cubicBezTo>
                  <a:pt x="52115" y="232805"/>
                  <a:pt x="0" y="180690"/>
                  <a:pt x="0" y="116403"/>
                </a:cubicBezTo>
                <a:lnTo>
                  <a:pt x="0" y="116403"/>
                </a:lnTo>
                <a:cubicBezTo>
                  <a:pt x="0" y="52115"/>
                  <a:pt x="52115" y="0"/>
                  <a:pt x="116403" y="0"/>
                </a:cubicBezTo>
                <a:close/>
              </a:path>
            </a:pathLst>
          </a:custGeom>
          <a:solidFill>
            <a:srgbClr val="2E2D6B"/>
          </a:solidFill>
        </p:spPr>
        <p:txBody>
          <a:bodyPr/>
          <a:lstStyle/>
          <a:p>
            <a:pPr defTabSz="630666"/>
            <a:endParaRPr lang="fr-FR" sz="816" dirty="0">
              <a:solidFill>
                <a:srgbClr val="2E2D6B"/>
              </a:solidFill>
              <a:latin typeface="Segoe UI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7EF8F572-C4C5-32A1-6A15-29C7BB818562}"/>
              </a:ext>
            </a:extLst>
          </p:cNvPr>
          <p:cNvSpPr txBox="1"/>
          <p:nvPr/>
        </p:nvSpPr>
        <p:spPr>
          <a:xfrm>
            <a:off x="648995" y="398256"/>
            <a:ext cx="751147" cy="889958"/>
          </a:xfrm>
          <a:prstGeom prst="rect">
            <a:avLst/>
          </a:prstGeom>
        </p:spPr>
        <p:txBody>
          <a:bodyPr lIns="23042" tIns="23042" rIns="23042" bIns="23042" rtlCol="0" anchor="ctr"/>
          <a:lstStyle/>
          <a:p>
            <a:pPr algn="ctr" defTabSz="630666">
              <a:lnSpc>
                <a:spcPts val="2603"/>
              </a:lnSpc>
            </a:pPr>
            <a:endParaRPr lang="en-US" sz="1859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630666">
              <a:lnSpc>
                <a:spcPts val="2603"/>
              </a:lnSpc>
            </a:pPr>
            <a:r>
              <a:rPr lang="en-US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920086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A933C-C98C-08E3-6C23-9543D7548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AC467DA-BE46-85AE-C5BC-2A994A4196E3}"/>
              </a:ext>
            </a:extLst>
          </p:cNvPr>
          <p:cNvSpPr/>
          <p:nvPr/>
        </p:nvSpPr>
        <p:spPr>
          <a:xfrm>
            <a:off x="445794" y="656650"/>
            <a:ext cx="9122411" cy="654481"/>
          </a:xfrm>
          <a:prstGeom prst="roundRect">
            <a:avLst/>
          </a:prstGeom>
          <a:solidFill>
            <a:schemeClr val="bg1"/>
          </a:solidFill>
          <a:ln>
            <a:solidFill>
              <a:srgbClr val="C134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30666"/>
            <a:endParaRPr lang="fr-FR" sz="2540" noProof="0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lèche : chevron 4">
            <a:extLst>
              <a:ext uri="{FF2B5EF4-FFF2-40B4-BE49-F238E27FC236}">
                <a16:creationId xmlns:a16="http://schemas.microsoft.com/office/drawing/2014/main" id="{61B4123C-363F-C54B-0934-18A025B73ECF}"/>
              </a:ext>
            </a:extLst>
          </p:cNvPr>
          <p:cNvSpPr/>
          <p:nvPr/>
        </p:nvSpPr>
        <p:spPr>
          <a:xfrm>
            <a:off x="8227457" y="871292"/>
            <a:ext cx="189206" cy="252481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2E2D6B"/>
              </a:solidFill>
              <a:latin typeface="Segoe UI"/>
            </a:endParaRPr>
          </a:p>
        </p:txBody>
      </p:sp>
      <p:pic>
        <p:nvPicPr>
          <p:cNvPr id="3" name="Image 2" descr="Une image contenant texte, Police, graphisme, Graphique&#10;&#10;Description générée automatiquement">
            <a:extLst>
              <a:ext uri="{FF2B5EF4-FFF2-40B4-BE49-F238E27FC236}">
                <a16:creationId xmlns:a16="http://schemas.microsoft.com/office/drawing/2014/main" id="{B97E6025-AE88-D425-5F47-7D00C3721C83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772" y="5953991"/>
            <a:ext cx="783638" cy="81049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482DD06A-17BA-B95E-DE3D-AF52D1020B14}"/>
              </a:ext>
            </a:extLst>
          </p:cNvPr>
          <p:cNvSpPr txBox="1"/>
          <p:nvPr/>
        </p:nvSpPr>
        <p:spPr>
          <a:xfrm>
            <a:off x="1400139" y="540077"/>
            <a:ext cx="8097635" cy="554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lnSpc>
                <a:spcPts val="1778"/>
              </a:lnSpc>
            </a:pPr>
            <a:endParaRPr lang="fr-FR" sz="16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30666">
              <a:lnSpc>
                <a:spcPts val="1778"/>
              </a:lnSpc>
            </a:pPr>
            <a:r>
              <a:rPr lang="fr-FR" sz="2000" b="1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Hypothèse 1: ne plus prendre en charge le coût des certifications</a:t>
            </a:r>
            <a:endParaRPr lang="fr-FR" sz="14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F46AA3A-A696-A617-A151-FA0462C74AC3}"/>
              </a:ext>
            </a:extLst>
          </p:cNvPr>
          <p:cNvSpPr/>
          <p:nvPr/>
        </p:nvSpPr>
        <p:spPr>
          <a:xfrm>
            <a:off x="608851" y="1606686"/>
            <a:ext cx="8779800" cy="2906821"/>
          </a:xfrm>
          <a:prstGeom prst="roundRect">
            <a:avLst/>
          </a:prstGeom>
          <a:noFill/>
          <a:ln>
            <a:solidFill>
              <a:srgbClr val="C1347B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A87F83-8EB1-335C-2193-D26ADE84DED5}"/>
              </a:ext>
            </a:extLst>
          </p:cNvPr>
          <p:cNvSpPr txBox="1"/>
          <p:nvPr/>
        </p:nvSpPr>
        <p:spPr>
          <a:xfrm>
            <a:off x="679492" y="1713805"/>
            <a:ext cx="869108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30666">
              <a:spcBef>
                <a:spcPts val="600"/>
              </a:spcBef>
            </a:pPr>
            <a:r>
              <a:rPr lang="fr-FR" b="1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Pourquoi ? </a:t>
            </a:r>
          </a:p>
          <a:p>
            <a:pPr marL="285750" indent="-285750" defTabSz="630666">
              <a:spcBef>
                <a:spcPts val="600"/>
              </a:spcBef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certifications d’un niveau de langue française et le </a:t>
            </a:r>
            <a:r>
              <a:rPr lang="fr-FR" sz="1600" dirty="0" err="1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CléA</a:t>
            </a: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ne sont pas ou peu reconnues par les employeurs;</a:t>
            </a:r>
          </a:p>
          <a:p>
            <a:pPr marL="285750" indent="-285750" defTabSz="630666">
              <a:spcBef>
                <a:spcPts val="600"/>
              </a:spcBef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certifications ne facilitent pas l’accès à la formation qualifiante; </a:t>
            </a:r>
          </a:p>
          <a:p>
            <a:pPr marL="285750" indent="-285750" defTabSz="630666">
              <a:spcBef>
                <a:spcPts val="600"/>
              </a:spcBef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 coût impacte le budget au détriment de places ou d’heures stagiaires;</a:t>
            </a:r>
          </a:p>
          <a:p>
            <a:pPr marL="285750" indent="-285750" defTabSz="630666">
              <a:spcBef>
                <a:spcPts val="600"/>
              </a:spcBef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noProof="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L’objectif de la formation n’est pas de préparer une certification en langue;</a:t>
            </a:r>
          </a:p>
          <a:p>
            <a:pPr marL="285750" indent="-285750" defTabSz="630666">
              <a:spcBef>
                <a:spcPts val="600"/>
              </a:spcBef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Certains stagiaires vont poursuivre l’acquisition d’un niveau de langue sur le Qualif’</a:t>
            </a:r>
          </a:p>
          <a:p>
            <a:pPr marL="285750" indent="-285750" defTabSz="630666">
              <a:spcBef>
                <a:spcPts val="600"/>
              </a:spcBef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L’OFII ne finance plus les certifications dans son nouveau marché </a:t>
            </a:r>
            <a:endParaRPr lang="fr-FR" sz="1600" noProof="0" dirty="0">
              <a:solidFill>
                <a:srgbClr val="2E2D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9C03D91-F273-8A62-1353-BE7E81220050}"/>
              </a:ext>
            </a:extLst>
          </p:cNvPr>
          <p:cNvSpPr/>
          <p:nvPr/>
        </p:nvSpPr>
        <p:spPr>
          <a:xfrm>
            <a:off x="74062" y="2720735"/>
            <a:ext cx="617776" cy="626218"/>
          </a:xfrm>
          <a:prstGeom prst="ellipse">
            <a:avLst/>
          </a:prstGeom>
          <a:solidFill>
            <a:schemeClr val="bg1"/>
          </a:solidFill>
          <a:ln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C1347B"/>
              </a:solidFill>
              <a:latin typeface="Segoe UI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2B3B269-10CF-07C9-635C-AB773C890BC1}"/>
              </a:ext>
            </a:extLst>
          </p:cNvPr>
          <p:cNvSpPr txBox="1"/>
          <p:nvPr/>
        </p:nvSpPr>
        <p:spPr>
          <a:xfrm>
            <a:off x="125318" y="2948336"/>
            <a:ext cx="515263" cy="346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>
              <a:lnSpc>
                <a:spcPts val="1778"/>
              </a:lnSpc>
            </a:pPr>
            <a:r>
              <a:rPr lang="fr-FR" sz="2800" noProof="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+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3FF0B0B-951B-E8BB-F5E1-20DF30838196}"/>
              </a:ext>
            </a:extLst>
          </p:cNvPr>
          <p:cNvSpPr/>
          <p:nvPr/>
        </p:nvSpPr>
        <p:spPr>
          <a:xfrm>
            <a:off x="608851" y="4756558"/>
            <a:ext cx="8761310" cy="1444792"/>
          </a:xfrm>
          <a:prstGeom prst="roundRect">
            <a:avLst/>
          </a:prstGeom>
          <a:noFill/>
          <a:ln w="19050"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4FFDBA3-8EB5-47EC-7220-F8D7743CB2A6}"/>
              </a:ext>
            </a:extLst>
          </p:cNvPr>
          <p:cNvSpPr txBox="1"/>
          <p:nvPr/>
        </p:nvSpPr>
        <p:spPr>
          <a:xfrm>
            <a:off x="627629" y="4821029"/>
            <a:ext cx="85248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defTabSz="630666"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certification sécurise le maintien du titre de séjour et donc le parcours;</a:t>
            </a:r>
          </a:p>
          <a:p>
            <a:pPr marL="285750" indent="-285750" algn="just" defTabSz="630666"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Pour certains stagiaires, la certification du niveau de langue ou le </a:t>
            </a:r>
            <a:r>
              <a:rPr lang="fr-FR" sz="1600" dirty="0" err="1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CléA</a:t>
            </a: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constituent le seul « diplôme »;</a:t>
            </a:r>
          </a:p>
          <a:p>
            <a:pPr marL="285750" indent="-285750" algn="just" defTabSz="630666"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certification contribue à renforcer la confiance en soi de certains stagiaires;</a:t>
            </a:r>
          </a:p>
          <a:p>
            <a:pPr marL="285750" indent="-285750" algn="just" defTabSz="630666">
              <a:buClr>
                <a:srgbClr val="C1347B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2E2D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 taux de certification peut être une façon de mesurer l’impact du dispositif. 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0872D2AA-A237-988A-A1F9-A961E7C582DC}"/>
              </a:ext>
            </a:extLst>
          </p:cNvPr>
          <p:cNvSpPr/>
          <p:nvPr/>
        </p:nvSpPr>
        <p:spPr>
          <a:xfrm>
            <a:off x="98296" y="5207328"/>
            <a:ext cx="617776" cy="626218"/>
          </a:xfrm>
          <a:prstGeom prst="ellipse">
            <a:avLst/>
          </a:prstGeom>
          <a:solidFill>
            <a:schemeClr val="bg1"/>
          </a:solidFill>
          <a:ln>
            <a:solidFill>
              <a:srgbClr val="2E2D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0666"/>
            <a:endParaRPr lang="fr-FR" sz="1242" noProof="0" dirty="0">
              <a:solidFill>
                <a:srgbClr val="C1347B"/>
              </a:solidFill>
              <a:latin typeface="Segoe UI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DAEE483-FFCB-E542-F479-00185AE83FF6}"/>
              </a:ext>
            </a:extLst>
          </p:cNvPr>
          <p:cNvSpPr txBox="1"/>
          <p:nvPr/>
        </p:nvSpPr>
        <p:spPr>
          <a:xfrm>
            <a:off x="149552" y="5426340"/>
            <a:ext cx="515263" cy="346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30666">
              <a:lnSpc>
                <a:spcPts val="1778"/>
              </a:lnSpc>
            </a:pPr>
            <a:r>
              <a:rPr lang="fr-FR" sz="2800" dirty="0">
                <a:solidFill>
                  <a:srgbClr val="C1347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</a:t>
            </a:r>
            <a:endParaRPr lang="fr-FR" sz="2800" noProof="0" dirty="0">
              <a:solidFill>
                <a:srgbClr val="C1347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5E6B894-6D2C-07A0-8B19-57CDAA64CB7E}"/>
              </a:ext>
            </a:extLst>
          </p:cNvPr>
          <p:cNvGrpSpPr/>
          <p:nvPr/>
        </p:nvGrpSpPr>
        <p:grpSpPr>
          <a:xfrm>
            <a:off x="627629" y="304200"/>
            <a:ext cx="751147" cy="889958"/>
            <a:chOff x="627629" y="304200"/>
            <a:chExt cx="751147" cy="889958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AC9D25D-EEE9-2ACF-1287-F4E015E334C5}"/>
                </a:ext>
              </a:extLst>
            </p:cNvPr>
            <p:cNvSpPr/>
            <p:nvPr/>
          </p:nvSpPr>
          <p:spPr>
            <a:xfrm>
              <a:off x="627629" y="686823"/>
              <a:ext cx="751147" cy="507335"/>
            </a:xfrm>
            <a:custGeom>
              <a:avLst/>
              <a:gdLst/>
              <a:ahLst/>
              <a:cxnLst/>
              <a:rect l="l" t="t" r="r" b="b"/>
              <a:pathLst>
                <a:path w="295004" h="232805">
                  <a:moveTo>
                    <a:pt x="116403" y="0"/>
                  </a:moveTo>
                  <a:lnTo>
                    <a:pt x="178602" y="0"/>
                  </a:lnTo>
                  <a:cubicBezTo>
                    <a:pt x="242889" y="0"/>
                    <a:pt x="295004" y="52115"/>
                    <a:pt x="295004" y="116403"/>
                  </a:cubicBezTo>
                  <a:lnTo>
                    <a:pt x="295004" y="116403"/>
                  </a:lnTo>
                  <a:cubicBezTo>
                    <a:pt x="295004" y="180690"/>
                    <a:pt x="242889" y="232805"/>
                    <a:pt x="178602" y="232805"/>
                  </a:cubicBezTo>
                  <a:lnTo>
                    <a:pt x="116403" y="232805"/>
                  </a:lnTo>
                  <a:cubicBezTo>
                    <a:pt x="52115" y="232805"/>
                    <a:pt x="0" y="180690"/>
                    <a:pt x="0" y="116403"/>
                  </a:cubicBezTo>
                  <a:lnTo>
                    <a:pt x="0" y="116403"/>
                  </a:lnTo>
                  <a:cubicBezTo>
                    <a:pt x="0" y="52115"/>
                    <a:pt x="52115" y="0"/>
                    <a:pt x="116403" y="0"/>
                  </a:cubicBezTo>
                  <a:close/>
                </a:path>
              </a:pathLst>
            </a:custGeom>
            <a:solidFill>
              <a:srgbClr val="2E2D6B"/>
            </a:solidFill>
          </p:spPr>
          <p:txBody>
            <a:bodyPr/>
            <a:lstStyle/>
            <a:p>
              <a:pPr defTabSz="630666"/>
              <a:endParaRPr lang="fr-FR" sz="816" dirty="0">
                <a:solidFill>
                  <a:srgbClr val="2E2D6B"/>
                </a:solidFill>
                <a:latin typeface="Segoe UI"/>
              </a:endParaRPr>
            </a:p>
          </p:txBody>
        </p:sp>
        <p:sp>
          <p:nvSpPr>
            <p:cNvPr id="9" name="TextBox 5">
              <a:extLst>
                <a:ext uri="{FF2B5EF4-FFF2-40B4-BE49-F238E27FC236}">
                  <a16:creationId xmlns:a16="http://schemas.microsoft.com/office/drawing/2014/main" id="{A85B3F04-2789-6A95-886B-6572CD9EDA81}"/>
                </a:ext>
              </a:extLst>
            </p:cNvPr>
            <p:cNvSpPr txBox="1"/>
            <p:nvPr/>
          </p:nvSpPr>
          <p:spPr>
            <a:xfrm>
              <a:off x="627629" y="304200"/>
              <a:ext cx="751147" cy="889958"/>
            </a:xfrm>
            <a:prstGeom prst="rect">
              <a:avLst/>
            </a:prstGeom>
          </p:spPr>
          <p:txBody>
            <a:bodyPr lIns="23042" tIns="23042" rIns="23042" bIns="23042" rtlCol="0" anchor="ctr"/>
            <a:lstStyle/>
            <a:p>
              <a:pPr algn="ctr" defTabSz="630666">
                <a:lnSpc>
                  <a:spcPts val="2603"/>
                </a:lnSpc>
              </a:pPr>
              <a:endParaRPr lang="en-US" sz="1859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630666">
                <a:lnSpc>
                  <a:spcPts val="2603"/>
                </a:lnSpc>
              </a:pPr>
              <a:r>
                <a:rPr lang="en-US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3487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ftlv">
      <a:dk1>
        <a:srgbClr val="2E2D6B"/>
      </a:dk1>
      <a:lt1>
        <a:srgbClr val="FFFFFF"/>
      </a:lt1>
      <a:dk2>
        <a:srgbClr val="C1347B"/>
      </a:dk2>
      <a:lt2>
        <a:srgbClr val="CDCCEA"/>
      </a:lt2>
      <a:accent1>
        <a:srgbClr val="E889A7"/>
      </a:accent1>
      <a:accent2>
        <a:srgbClr val="FFFFFF"/>
      </a:accent2>
      <a:accent3>
        <a:srgbClr val="C1347B"/>
      </a:accent3>
      <a:accent4>
        <a:srgbClr val="2E2D6B"/>
      </a:accent4>
      <a:accent5>
        <a:srgbClr val="C1347B"/>
      </a:accent5>
      <a:accent6>
        <a:srgbClr val="2E2D6B"/>
      </a:accent6>
      <a:hlink>
        <a:srgbClr val="2E2D6B"/>
      </a:hlink>
      <a:folHlink>
        <a:srgbClr val="2E2D6B"/>
      </a:folHlink>
    </a:clrScheme>
    <a:fontScheme name="segoe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1B856F40948B4B885E040E268D4F42" ma:contentTypeVersion="7" ma:contentTypeDescription="Crée un document." ma:contentTypeScope="" ma:versionID="17326226a0a56ca73688ab0832d97a04">
  <xsd:schema xmlns:xsd="http://www.w3.org/2001/XMLSchema" xmlns:xs="http://www.w3.org/2001/XMLSchema" xmlns:p="http://schemas.microsoft.com/office/2006/metadata/properties" xmlns:ns2="2674caae-a719-4adb-b974-91f92cd42080" targetNamespace="http://schemas.microsoft.com/office/2006/metadata/properties" ma:root="true" ma:fieldsID="834ca44c3163c5ad97d162a625e5eb07" ns2:_="">
    <xsd:import namespace="2674caae-a719-4adb-b974-91f92cd420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74caae-a719-4adb-b974-91f92cd420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A10EB5-8FE3-4CCF-BEAC-1B92CC273BDC}"/>
</file>

<file path=customXml/itemProps2.xml><?xml version="1.0" encoding="utf-8"?>
<ds:datastoreItem xmlns:ds="http://schemas.openxmlformats.org/officeDocument/2006/customXml" ds:itemID="{B3FD468F-7784-4BA7-AF13-A39AB8A2DB3B}"/>
</file>

<file path=customXml/itemProps3.xml><?xml version="1.0" encoding="utf-8"?>
<ds:datastoreItem xmlns:ds="http://schemas.openxmlformats.org/officeDocument/2006/customXml" ds:itemID="{A154D526-6B88-49DA-9058-77C11ADE760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4703</TotalTime>
  <Words>914</Words>
  <Application>Microsoft Office PowerPoint</Application>
  <PresentationFormat>Format A4 (210 x 297 mm)</PresentationFormat>
  <Paragraphs>155</Paragraphs>
  <Slides>13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Aptos</vt:lpstr>
      <vt:lpstr>Arial</vt:lpstr>
      <vt:lpstr>Calibri Light</vt:lpstr>
      <vt:lpstr>Segoe UI</vt:lpstr>
      <vt:lpstr>Segoe UI Semilight</vt:lpstr>
      <vt:lpstr>Symbol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Region NORMANDIE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FRAUDIN Amandine</dc:creator>
  <cp:lastModifiedBy>SAHEL Zakariae</cp:lastModifiedBy>
  <cp:revision>273</cp:revision>
  <cp:lastPrinted>2025-01-24T08:16:23Z</cp:lastPrinted>
  <dcterms:created xsi:type="dcterms:W3CDTF">2024-04-19T09:28:39Z</dcterms:created>
  <dcterms:modified xsi:type="dcterms:W3CDTF">2025-10-07T15:57:25Z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0x010100AB1B856F40948B4B885E040E268D4F42</vt:lpwstr>
  </property>
</Properties>
</file>